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1262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>
  <p:normalViewPr>
    <p:restoredLeft sz="15590"/>
    <p:restoredTop sz="94671"/>
  </p:normalViewPr>
  <p:slideViewPr>
    <p:cSldViewPr snapToGrid="0" snapToObjects="1">
      <p:cViewPr varScale="1">
        <p:scale>
          <a:sx n="74" d="100"/>
          <a:sy n="74" d="100"/>
        </p:scale>
        <p:origin x="84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6E7ED73-FCAD-3B41-946C-DF9740B5FD8B}" type="doc">
      <dgm:prSet loTypeId="urn:microsoft.com/office/officeart/2005/8/layout/process1" loCatId="" qsTypeId="urn:microsoft.com/office/officeart/2005/8/quickstyle/simple4" qsCatId="simple" csTypeId="urn:microsoft.com/office/officeart/2005/8/colors/accent1_2" csCatId="accent1" phldr="1"/>
      <dgm:spPr/>
    </dgm:pt>
    <dgm:pt modelId="{D6E039B2-9DE5-164D-A139-8B9EF020288F}">
      <dgm:prSet phldrT="[Text]" custT="1"/>
      <dgm:spPr>
        <a:solidFill>
          <a:srgbClr val="C1262D"/>
        </a:solidFill>
      </dgm:spPr>
      <dgm:t>
        <a:bodyPr anchor="t"/>
        <a:lstStyle/>
        <a:p>
          <a:pPr algn="ctr"/>
          <a:r>
            <a:rPr lang="en-US" sz="1600" u="sng" dirty="0" smtClean="0"/>
            <a:t>Act 1</a:t>
          </a:r>
        </a:p>
        <a:p>
          <a:pPr algn="ctr"/>
          <a:r>
            <a:rPr lang="en-US" sz="1200" u="none" dirty="0" smtClean="0"/>
            <a:t>Initial history and physical</a:t>
          </a:r>
          <a:endParaRPr lang="en-US" sz="1200" u="none" dirty="0"/>
        </a:p>
      </dgm:t>
    </dgm:pt>
    <dgm:pt modelId="{9BB15DA6-E9BF-D140-87E8-41866C6313B1}" type="parTrans" cxnId="{C18B013B-C7BF-3E4C-9061-F281629CF802}">
      <dgm:prSet/>
      <dgm:spPr/>
      <dgm:t>
        <a:bodyPr/>
        <a:lstStyle/>
        <a:p>
          <a:endParaRPr lang="en-US"/>
        </a:p>
      </dgm:t>
    </dgm:pt>
    <dgm:pt modelId="{CE443AA4-BF7E-7643-9182-D9E88FDF11E0}" type="sibTrans" cxnId="{C18B013B-C7BF-3E4C-9061-F281629CF802}">
      <dgm:prSet/>
      <dgm:spPr>
        <a:solidFill>
          <a:schemeClr val="tx1">
            <a:lumMod val="50000"/>
            <a:lumOff val="50000"/>
          </a:schemeClr>
        </a:solidFill>
      </dgm:spPr>
      <dgm:t>
        <a:bodyPr anchor="t"/>
        <a:lstStyle/>
        <a:p>
          <a:endParaRPr lang="en-US"/>
        </a:p>
      </dgm:t>
    </dgm:pt>
    <dgm:pt modelId="{CD4F60C8-1AD2-5C44-8960-44188C98ECB7}">
      <dgm:prSet phldrT="[Text]" custT="1"/>
      <dgm:spPr>
        <a:solidFill>
          <a:srgbClr val="C1262D"/>
        </a:solidFill>
      </dgm:spPr>
      <dgm:t>
        <a:bodyPr anchor="t"/>
        <a:lstStyle/>
        <a:p>
          <a:r>
            <a:rPr lang="en-US" sz="1600" u="sng" dirty="0" smtClean="0"/>
            <a:t>Debrief 1</a:t>
          </a:r>
        </a:p>
        <a:p>
          <a:r>
            <a:rPr lang="en-US" sz="1200" i="0" u="none" dirty="0" smtClean="0"/>
            <a:t>Initial </a:t>
          </a:r>
          <a:r>
            <a:rPr lang="en-US" sz="1200" i="0" u="none" dirty="0" smtClean="0"/>
            <a:t>impressions</a:t>
          </a:r>
        </a:p>
        <a:p>
          <a:r>
            <a:rPr lang="en-US" sz="1200" i="0" u="none" dirty="0" smtClean="0"/>
            <a:t>Exploration of current workflow</a:t>
          </a:r>
          <a:endParaRPr lang="en-US" sz="1200" i="0" u="none" dirty="0" smtClean="0"/>
        </a:p>
        <a:p>
          <a:r>
            <a:rPr lang="en-US" sz="1200" i="0" u="none" dirty="0" smtClean="0"/>
            <a:t>Introduction of new technology or care process</a:t>
          </a:r>
          <a:endParaRPr lang="en-US" sz="1200" i="0" u="none" dirty="0"/>
        </a:p>
      </dgm:t>
    </dgm:pt>
    <dgm:pt modelId="{B6E3FC48-6003-B64E-8A4F-9FA8BBDE1C8A}" type="parTrans" cxnId="{CEB9522F-153D-E742-A596-FD7090735E65}">
      <dgm:prSet/>
      <dgm:spPr/>
      <dgm:t>
        <a:bodyPr/>
        <a:lstStyle/>
        <a:p>
          <a:endParaRPr lang="en-US"/>
        </a:p>
      </dgm:t>
    </dgm:pt>
    <dgm:pt modelId="{6C9F476A-23F7-5942-87E6-EF7D84F03D75}" type="sibTrans" cxnId="{CEB9522F-153D-E742-A596-FD7090735E65}">
      <dgm:prSet/>
      <dgm:spPr>
        <a:solidFill>
          <a:schemeClr val="tx1">
            <a:lumMod val="50000"/>
            <a:lumOff val="50000"/>
          </a:schemeClr>
        </a:solidFill>
      </dgm:spPr>
      <dgm:t>
        <a:bodyPr anchor="t"/>
        <a:lstStyle/>
        <a:p>
          <a:endParaRPr lang="en-US"/>
        </a:p>
      </dgm:t>
    </dgm:pt>
    <dgm:pt modelId="{013C1279-6E4D-EA4F-B6B4-E49859BA9F33}">
      <dgm:prSet phldrT="[Text]" custT="1"/>
      <dgm:spPr>
        <a:solidFill>
          <a:srgbClr val="C1262D"/>
        </a:solidFill>
      </dgm:spPr>
      <dgm:t>
        <a:bodyPr anchor="t"/>
        <a:lstStyle/>
        <a:p>
          <a:r>
            <a:rPr lang="en-US" sz="1600" u="sng" dirty="0" smtClean="0"/>
            <a:t>Act 2</a:t>
          </a:r>
        </a:p>
        <a:p>
          <a:r>
            <a:rPr lang="en-US" sz="1200" u="none" dirty="0" smtClean="0"/>
            <a:t>Utilization of new technology  or care process in the simulated clinical environment</a:t>
          </a:r>
          <a:endParaRPr lang="en-US" sz="1200" u="none" dirty="0"/>
        </a:p>
      </dgm:t>
    </dgm:pt>
    <dgm:pt modelId="{1C57961D-9CDF-6247-BACD-B354D74DEA1E}" type="parTrans" cxnId="{BC270882-D37F-694B-995F-ACAA5BB07B24}">
      <dgm:prSet/>
      <dgm:spPr/>
      <dgm:t>
        <a:bodyPr/>
        <a:lstStyle/>
        <a:p>
          <a:endParaRPr lang="en-US"/>
        </a:p>
      </dgm:t>
    </dgm:pt>
    <dgm:pt modelId="{B8705B9D-D73D-444D-8EC4-19F872AAAE39}" type="sibTrans" cxnId="{BC270882-D37F-694B-995F-ACAA5BB07B24}">
      <dgm:prSet/>
      <dgm:spPr>
        <a:solidFill>
          <a:schemeClr val="tx1">
            <a:lumMod val="50000"/>
            <a:lumOff val="50000"/>
          </a:schemeClr>
        </a:solidFill>
      </dgm:spPr>
      <dgm:t>
        <a:bodyPr anchor="t"/>
        <a:lstStyle/>
        <a:p>
          <a:endParaRPr lang="en-US"/>
        </a:p>
      </dgm:t>
    </dgm:pt>
    <dgm:pt modelId="{AC98260A-7012-994F-8CE1-BF6BCF9C143E}">
      <dgm:prSet phldrT="[Text]" custT="1"/>
      <dgm:spPr>
        <a:solidFill>
          <a:srgbClr val="C1262D"/>
        </a:solidFill>
      </dgm:spPr>
      <dgm:t>
        <a:bodyPr anchor="t"/>
        <a:lstStyle/>
        <a:p>
          <a:r>
            <a:rPr lang="en-US" sz="1600" u="sng" dirty="0" smtClean="0"/>
            <a:t>Debrief 2</a:t>
          </a:r>
        </a:p>
        <a:p>
          <a:r>
            <a:rPr lang="en-US" sz="1200" dirty="0" smtClean="0"/>
            <a:t>Explore patient </a:t>
          </a:r>
          <a:r>
            <a:rPr lang="en-US" sz="1200" dirty="0" smtClean="0"/>
            <a:t>safety threats and barriers to the new technology or care process</a:t>
          </a:r>
          <a:endParaRPr lang="en-US" sz="1200" u="none" dirty="0"/>
        </a:p>
      </dgm:t>
    </dgm:pt>
    <dgm:pt modelId="{DC4D5F80-9504-9C4A-8708-6DAF3FAD3C36}" type="parTrans" cxnId="{7831A239-FF7E-174A-BA9E-B94A0FC0BF1B}">
      <dgm:prSet/>
      <dgm:spPr/>
      <dgm:t>
        <a:bodyPr/>
        <a:lstStyle/>
        <a:p>
          <a:endParaRPr lang="en-US"/>
        </a:p>
      </dgm:t>
    </dgm:pt>
    <dgm:pt modelId="{833399F4-7ECB-0942-9838-9F07AD40E949}" type="sibTrans" cxnId="{7831A239-FF7E-174A-BA9E-B94A0FC0BF1B}">
      <dgm:prSet/>
      <dgm:spPr>
        <a:solidFill>
          <a:schemeClr val="tx1">
            <a:lumMod val="50000"/>
            <a:lumOff val="50000"/>
          </a:schemeClr>
        </a:solidFill>
      </dgm:spPr>
      <dgm:t>
        <a:bodyPr anchor="t"/>
        <a:lstStyle/>
        <a:p>
          <a:endParaRPr lang="en-US"/>
        </a:p>
      </dgm:t>
    </dgm:pt>
    <dgm:pt modelId="{83CBFD3F-2C0A-0B47-93EF-DCE3C59907B3}">
      <dgm:prSet phldrT="[Text]" custT="1"/>
      <dgm:spPr>
        <a:solidFill>
          <a:srgbClr val="C1262D"/>
        </a:solidFill>
      </dgm:spPr>
      <dgm:t>
        <a:bodyPr anchor="t"/>
        <a:lstStyle/>
        <a:p>
          <a:r>
            <a:rPr lang="en-US" sz="1600" u="sng" dirty="0" smtClean="0"/>
            <a:t>Act 3</a:t>
          </a:r>
        </a:p>
        <a:p>
          <a:r>
            <a:rPr lang="en-US" sz="1200" u="none" dirty="0" smtClean="0"/>
            <a:t>Conclude case </a:t>
          </a:r>
          <a:r>
            <a:rPr lang="en-US" sz="1200" u="none" dirty="0" smtClean="0"/>
            <a:t>with embedded reinforcement of </a:t>
          </a:r>
          <a:r>
            <a:rPr lang="en-US" sz="1200" dirty="0" smtClean="0"/>
            <a:t>the benefits of the new technology or care process </a:t>
          </a:r>
          <a:endParaRPr lang="en-US" sz="1200" u="none" dirty="0"/>
        </a:p>
      </dgm:t>
    </dgm:pt>
    <dgm:pt modelId="{B1BFE79A-9118-BB4C-B040-25710A53BA92}" type="parTrans" cxnId="{7580523F-8F64-1E47-8CE4-B897C4ACE4CC}">
      <dgm:prSet/>
      <dgm:spPr/>
      <dgm:t>
        <a:bodyPr/>
        <a:lstStyle/>
        <a:p>
          <a:endParaRPr lang="en-US"/>
        </a:p>
      </dgm:t>
    </dgm:pt>
    <dgm:pt modelId="{B895C25C-41FC-0247-94CB-5D18A211E71D}" type="sibTrans" cxnId="{7580523F-8F64-1E47-8CE4-B897C4ACE4CC}">
      <dgm:prSet/>
      <dgm:spPr>
        <a:solidFill>
          <a:schemeClr val="tx1">
            <a:lumMod val="50000"/>
            <a:lumOff val="50000"/>
          </a:schemeClr>
        </a:solidFill>
      </dgm:spPr>
      <dgm:t>
        <a:bodyPr anchor="t"/>
        <a:lstStyle/>
        <a:p>
          <a:endParaRPr lang="en-US"/>
        </a:p>
      </dgm:t>
    </dgm:pt>
    <dgm:pt modelId="{4D6AC0F7-857B-9543-8397-5540E12E4BEB}">
      <dgm:prSet phldrT="[Text]" custT="1"/>
      <dgm:spPr>
        <a:solidFill>
          <a:srgbClr val="C1262D"/>
        </a:solidFill>
      </dgm:spPr>
      <dgm:t>
        <a:bodyPr anchor="t"/>
        <a:lstStyle/>
        <a:p>
          <a:r>
            <a:rPr lang="en-US" sz="1600" u="sng" dirty="0" smtClean="0"/>
            <a:t>Final Debrief</a:t>
          </a:r>
        </a:p>
        <a:p>
          <a:r>
            <a:rPr lang="en-US" sz="1200" dirty="0" smtClean="0"/>
            <a:t>Explore </a:t>
          </a:r>
          <a:r>
            <a:rPr lang="en-US" sz="1200" dirty="0" smtClean="0"/>
            <a:t>related advanced </a:t>
          </a:r>
          <a:r>
            <a:rPr lang="en-US" sz="1200" dirty="0" smtClean="0"/>
            <a:t>skills </a:t>
          </a:r>
          <a:r>
            <a:rPr lang="en-US" sz="1200" dirty="0" smtClean="0"/>
            <a:t>(communication </a:t>
          </a:r>
          <a:r>
            <a:rPr lang="en-US" sz="1200" dirty="0" smtClean="0"/>
            <a:t>techniques), </a:t>
          </a:r>
          <a:r>
            <a:rPr lang="en-US" sz="1200" u="none" dirty="0" smtClean="0"/>
            <a:t>Summarize findings and elicit </a:t>
          </a:r>
          <a:r>
            <a:rPr lang="en-US" sz="1200" dirty="0" smtClean="0"/>
            <a:t>opportunities for use of the new technology or care process</a:t>
          </a:r>
          <a:endParaRPr lang="en-US" sz="1200" u="none" dirty="0"/>
        </a:p>
      </dgm:t>
    </dgm:pt>
    <dgm:pt modelId="{5B04A537-09F0-EF46-A303-1AF21C12CB19}" type="parTrans" cxnId="{845BD399-7106-1442-BF98-0A1D6D98EB3E}">
      <dgm:prSet/>
      <dgm:spPr/>
      <dgm:t>
        <a:bodyPr/>
        <a:lstStyle/>
        <a:p>
          <a:endParaRPr lang="en-US"/>
        </a:p>
      </dgm:t>
    </dgm:pt>
    <dgm:pt modelId="{EFFDED53-E4E8-E54F-AE71-D8D223EDB5AE}" type="sibTrans" cxnId="{845BD399-7106-1442-BF98-0A1D6D98EB3E}">
      <dgm:prSet/>
      <dgm:spPr/>
      <dgm:t>
        <a:bodyPr/>
        <a:lstStyle/>
        <a:p>
          <a:endParaRPr lang="en-US"/>
        </a:p>
      </dgm:t>
    </dgm:pt>
    <dgm:pt modelId="{F192EFEC-76F6-7D4D-9294-8BCB43DC6107}">
      <dgm:prSet phldrT="[Text]" custT="1"/>
      <dgm:spPr>
        <a:solidFill>
          <a:srgbClr val="C1262D"/>
        </a:solidFill>
      </dgm:spPr>
      <dgm:t>
        <a:bodyPr anchor="t"/>
        <a:lstStyle/>
        <a:p>
          <a:r>
            <a:rPr lang="en-US" sz="1600" u="sng" dirty="0" smtClean="0"/>
            <a:t>Briefing</a:t>
          </a:r>
        </a:p>
        <a:p>
          <a:r>
            <a:rPr lang="en-US" sz="1200" u="none" dirty="0" smtClean="0"/>
            <a:t>Reviews goals</a:t>
          </a:r>
          <a:endParaRPr lang="en-US" sz="1200" u="none" dirty="0" smtClean="0"/>
        </a:p>
        <a:p>
          <a:r>
            <a:rPr lang="en-US" sz="1200" u="none" dirty="0" smtClean="0"/>
            <a:t>E</a:t>
          </a:r>
          <a:r>
            <a:rPr lang="en-US" sz="1200" dirty="0" smtClean="0"/>
            <a:t>stablishes psychological </a:t>
          </a:r>
          <a:r>
            <a:rPr lang="en-US" sz="1200" dirty="0" smtClean="0"/>
            <a:t>safety</a:t>
          </a:r>
        </a:p>
        <a:p>
          <a:r>
            <a:rPr lang="en-US" sz="1200" dirty="0" smtClean="0"/>
            <a:t>Introduces the </a:t>
          </a:r>
          <a:endParaRPr lang="en-US" sz="1200" dirty="0" smtClean="0"/>
        </a:p>
        <a:p>
          <a:r>
            <a:rPr lang="en-US" sz="1200" b="1" dirty="0" smtClean="0"/>
            <a:t>3-Act - 3-Debrief </a:t>
          </a:r>
          <a:r>
            <a:rPr lang="en-US" sz="1200" dirty="0" smtClean="0"/>
            <a:t>method</a:t>
          </a:r>
          <a:endParaRPr lang="en-US" sz="1200" u="none" dirty="0"/>
        </a:p>
      </dgm:t>
    </dgm:pt>
    <dgm:pt modelId="{BD37ECC0-28D4-CA4A-9CCD-23B46D99BA90}" type="parTrans" cxnId="{7FDBA0AF-0C3E-E34D-8E56-212442D3E35F}">
      <dgm:prSet/>
      <dgm:spPr/>
      <dgm:t>
        <a:bodyPr/>
        <a:lstStyle/>
        <a:p>
          <a:endParaRPr lang="en-US"/>
        </a:p>
      </dgm:t>
    </dgm:pt>
    <dgm:pt modelId="{E70DF3BE-BE92-6E4A-B771-E0B71EFB543A}" type="sibTrans" cxnId="{7FDBA0AF-0C3E-E34D-8E56-212442D3E35F}">
      <dgm:prSet/>
      <dgm:spPr>
        <a:solidFill>
          <a:schemeClr val="tx1">
            <a:lumMod val="50000"/>
            <a:lumOff val="50000"/>
          </a:schemeClr>
        </a:solidFill>
      </dgm:spPr>
      <dgm:t>
        <a:bodyPr anchor="t"/>
        <a:lstStyle/>
        <a:p>
          <a:endParaRPr lang="en-US"/>
        </a:p>
      </dgm:t>
    </dgm:pt>
    <dgm:pt modelId="{016F56B5-AD23-DB4A-8D80-B33E91E259FE}" type="pres">
      <dgm:prSet presAssocID="{56E7ED73-FCAD-3B41-946C-DF9740B5FD8B}" presName="Name0" presStyleCnt="0">
        <dgm:presLayoutVars>
          <dgm:dir/>
          <dgm:resizeHandles val="exact"/>
        </dgm:presLayoutVars>
      </dgm:prSet>
      <dgm:spPr/>
    </dgm:pt>
    <dgm:pt modelId="{C5344B28-51A1-4D49-AE9A-ABD2FD306183}" type="pres">
      <dgm:prSet presAssocID="{F192EFEC-76F6-7D4D-9294-8BCB43DC6107}" presName="node" presStyleLbl="node1" presStyleIdx="0" presStyleCnt="7" custScaleX="162258" custScaleY="56955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34B607F-5140-254F-A752-7B8C8EB3C85A}" type="pres">
      <dgm:prSet presAssocID="{E70DF3BE-BE92-6E4A-B771-E0B71EFB543A}" presName="sibTrans" presStyleLbl="sibTrans2D1" presStyleIdx="0" presStyleCnt="6"/>
      <dgm:spPr/>
      <dgm:t>
        <a:bodyPr/>
        <a:lstStyle/>
        <a:p>
          <a:endParaRPr lang="en-US"/>
        </a:p>
      </dgm:t>
    </dgm:pt>
    <dgm:pt modelId="{75D58713-7114-3545-83F6-1EA292B18F56}" type="pres">
      <dgm:prSet presAssocID="{E70DF3BE-BE92-6E4A-B771-E0B71EFB543A}" presName="connectorText" presStyleLbl="sibTrans2D1" presStyleIdx="0" presStyleCnt="6"/>
      <dgm:spPr/>
      <dgm:t>
        <a:bodyPr/>
        <a:lstStyle/>
        <a:p>
          <a:endParaRPr lang="en-US"/>
        </a:p>
      </dgm:t>
    </dgm:pt>
    <dgm:pt modelId="{7CEBDA78-3810-2B4B-BFE1-D87C3F268841}" type="pres">
      <dgm:prSet presAssocID="{D6E039B2-9DE5-164D-A139-8B9EF020288F}" presName="node" presStyleLbl="node1" presStyleIdx="1" presStyleCnt="7" custScaleX="79522" custScaleY="56357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77A0597-136D-BA46-8D03-50007207C572}" type="pres">
      <dgm:prSet presAssocID="{CE443AA4-BF7E-7643-9182-D9E88FDF11E0}" presName="sibTrans" presStyleLbl="sibTrans2D1" presStyleIdx="1" presStyleCnt="6"/>
      <dgm:spPr/>
      <dgm:t>
        <a:bodyPr/>
        <a:lstStyle/>
        <a:p>
          <a:endParaRPr lang="en-US"/>
        </a:p>
      </dgm:t>
    </dgm:pt>
    <dgm:pt modelId="{6C458C7C-064E-E34F-99D9-04339D215054}" type="pres">
      <dgm:prSet presAssocID="{CE443AA4-BF7E-7643-9182-D9E88FDF11E0}" presName="connectorText" presStyleLbl="sibTrans2D1" presStyleIdx="1" presStyleCnt="6"/>
      <dgm:spPr/>
      <dgm:t>
        <a:bodyPr/>
        <a:lstStyle/>
        <a:p>
          <a:endParaRPr lang="en-US"/>
        </a:p>
      </dgm:t>
    </dgm:pt>
    <dgm:pt modelId="{15E90BD4-EA1A-A548-B6BB-45BEEDA1BCF0}" type="pres">
      <dgm:prSet presAssocID="{CD4F60C8-1AD2-5C44-8960-44188C98ECB7}" presName="node" presStyleLbl="node1" presStyleIdx="2" presStyleCnt="7" custScaleX="111788" custScaleY="56357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ED71136-4F0A-E840-BEBB-A6D06734C889}" type="pres">
      <dgm:prSet presAssocID="{6C9F476A-23F7-5942-87E6-EF7D84F03D75}" presName="sibTrans" presStyleLbl="sibTrans2D1" presStyleIdx="2" presStyleCnt="6"/>
      <dgm:spPr/>
      <dgm:t>
        <a:bodyPr/>
        <a:lstStyle/>
        <a:p>
          <a:endParaRPr lang="en-US"/>
        </a:p>
      </dgm:t>
    </dgm:pt>
    <dgm:pt modelId="{3B7B07CB-A44F-F948-9F41-E986B3C7E922}" type="pres">
      <dgm:prSet presAssocID="{6C9F476A-23F7-5942-87E6-EF7D84F03D75}" presName="connectorText" presStyleLbl="sibTrans2D1" presStyleIdx="2" presStyleCnt="6"/>
      <dgm:spPr/>
      <dgm:t>
        <a:bodyPr/>
        <a:lstStyle/>
        <a:p>
          <a:endParaRPr lang="en-US"/>
        </a:p>
      </dgm:t>
    </dgm:pt>
    <dgm:pt modelId="{7205E3A4-26F6-CA42-A49B-FBB7763BB2CE}" type="pres">
      <dgm:prSet presAssocID="{013C1279-6E4D-EA4F-B6B4-E49859BA9F33}" presName="node" presStyleLbl="node1" presStyleIdx="3" presStyleCnt="7" custScaleX="123533" custScaleY="56357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8D961CC-9AC3-A84D-B264-6554E40D5ED3}" type="pres">
      <dgm:prSet presAssocID="{B8705B9D-D73D-444D-8EC4-19F872AAAE39}" presName="sibTrans" presStyleLbl="sibTrans2D1" presStyleIdx="3" presStyleCnt="6"/>
      <dgm:spPr/>
      <dgm:t>
        <a:bodyPr/>
        <a:lstStyle/>
        <a:p>
          <a:endParaRPr lang="en-US"/>
        </a:p>
      </dgm:t>
    </dgm:pt>
    <dgm:pt modelId="{224E99D3-3A25-644E-B8F4-6EFC26DB4804}" type="pres">
      <dgm:prSet presAssocID="{B8705B9D-D73D-444D-8EC4-19F872AAAE39}" presName="connectorText" presStyleLbl="sibTrans2D1" presStyleIdx="3" presStyleCnt="6"/>
      <dgm:spPr/>
      <dgm:t>
        <a:bodyPr/>
        <a:lstStyle/>
        <a:p>
          <a:endParaRPr lang="en-US"/>
        </a:p>
      </dgm:t>
    </dgm:pt>
    <dgm:pt modelId="{296EF738-9D27-B04B-AB44-D9899EC81DC7}" type="pres">
      <dgm:prSet presAssocID="{AC98260A-7012-994F-8CE1-BF6BCF9C143E}" presName="node" presStyleLbl="node1" presStyleIdx="4" presStyleCnt="7" custScaleX="112475" custScaleY="56357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5BCB2C6-9FC2-B244-8F40-3363E61C95C9}" type="pres">
      <dgm:prSet presAssocID="{833399F4-7ECB-0942-9838-9F07AD40E949}" presName="sibTrans" presStyleLbl="sibTrans2D1" presStyleIdx="4" presStyleCnt="6"/>
      <dgm:spPr/>
      <dgm:t>
        <a:bodyPr/>
        <a:lstStyle/>
        <a:p>
          <a:endParaRPr lang="en-US"/>
        </a:p>
      </dgm:t>
    </dgm:pt>
    <dgm:pt modelId="{5E3C2B05-A3ED-4A41-A7FE-9D6DF93C5353}" type="pres">
      <dgm:prSet presAssocID="{833399F4-7ECB-0942-9838-9F07AD40E949}" presName="connectorText" presStyleLbl="sibTrans2D1" presStyleIdx="4" presStyleCnt="6"/>
      <dgm:spPr/>
      <dgm:t>
        <a:bodyPr/>
        <a:lstStyle/>
        <a:p>
          <a:endParaRPr lang="en-US"/>
        </a:p>
      </dgm:t>
    </dgm:pt>
    <dgm:pt modelId="{2D4612B4-594F-F44B-8097-AFCB81023441}" type="pres">
      <dgm:prSet presAssocID="{83CBFD3F-2C0A-0B47-93EF-DCE3C59907B3}" presName="node" presStyleLbl="node1" presStyleIdx="5" presStyleCnt="7" custScaleX="125112" custScaleY="56357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AD03C78-7136-674B-9F24-72BE280825FF}" type="pres">
      <dgm:prSet presAssocID="{B895C25C-41FC-0247-94CB-5D18A211E71D}" presName="sibTrans" presStyleLbl="sibTrans2D1" presStyleIdx="5" presStyleCnt="6"/>
      <dgm:spPr/>
      <dgm:t>
        <a:bodyPr/>
        <a:lstStyle/>
        <a:p>
          <a:endParaRPr lang="en-US"/>
        </a:p>
      </dgm:t>
    </dgm:pt>
    <dgm:pt modelId="{7CF85012-4D22-504C-8D19-F70F5B3AA22D}" type="pres">
      <dgm:prSet presAssocID="{B895C25C-41FC-0247-94CB-5D18A211E71D}" presName="connectorText" presStyleLbl="sibTrans2D1" presStyleIdx="5" presStyleCnt="6"/>
      <dgm:spPr/>
      <dgm:t>
        <a:bodyPr/>
        <a:lstStyle/>
        <a:p>
          <a:endParaRPr lang="en-US"/>
        </a:p>
      </dgm:t>
    </dgm:pt>
    <dgm:pt modelId="{B2C26C9A-395B-B949-A1F4-6AEF99516EE2}" type="pres">
      <dgm:prSet presAssocID="{4D6AC0F7-857B-9543-8397-5540E12E4BEB}" presName="node" presStyleLbl="node1" presStyleIdx="6" presStyleCnt="7" custScaleX="150499" custScaleY="56357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831A239-FF7E-174A-BA9E-B94A0FC0BF1B}" srcId="{56E7ED73-FCAD-3B41-946C-DF9740B5FD8B}" destId="{AC98260A-7012-994F-8CE1-BF6BCF9C143E}" srcOrd="4" destOrd="0" parTransId="{DC4D5F80-9504-9C4A-8708-6DAF3FAD3C36}" sibTransId="{833399F4-7ECB-0942-9838-9F07AD40E949}"/>
    <dgm:cxn modelId="{5D13D86F-EDC3-B545-84D4-D168C2A28827}" type="presOf" srcId="{B895C25C-41FC-0247-94CB-5D18A211E71D}" destId="{7CF85012-4D22-504C-8D19-F70F5B3AA22D}" srcOrd="1" destOrd="0" presId="urn:microsoft.com/office/officeart/2005/8/layout/process1"/>
    <dgm:cxn modelId="{F07611C8-B434-DE4C-A05D-E77F460E2CED}" type="presOf" srcId="{B8705B9D-D73D-444D-8EC4-19F872AAAE39}" destId="{224E99D3-3A25-644E-B8F4-6EFC26DB4804}" srcOrd="1" destOrd="0" presId="urn:microsoft.com/office/officeart/2005/8/layout/process1"/>
    <dgm:cxn modelId="{BE209ED1-FD44-0048-B3B7-ADA49E358BEC}" type="presOf" srcId="{D6E039B2-9DE5-164D-A139-8B9EF020288F}" destId="{7CEBDA78-3810-2B4B-BFE1-D87C3F268841}" srcOrd="0" destOrd="0" presId="urn:microsoft.com/office/officeart/2005/8/layout/process1"/>
    <dgm:cxn modelId="{58D06C50-4A8B-DB46-8DC6-B94875DE80E9}" type="presOf" srcId="{E70DF3BE-BE92-6E4A-B771-E0B71EFB543A}" destId="{75D58713-7114-3545-83F6-1EA292B18F56}" srcOrd="1" destOrd="0" presId="urn:microsoft.com/office/officeart/2005/8/layout/process1"/>
    <dgm:cxn modelId="{121A45BC-0BCE-A942-8730-EA6950DE0276}" type="presOf" srcId="{83CBFD3F-2C0A-0B47-93EF-DCE3C59907B3}" destId="{2D4612B4-594F-F44B-8097-AFCB81023441}" srcOrd="0" destOrd="0" presId="urn:microsoft.com/office/officeart/2005/8/layout/process1"/>
    <dgm:cxn modelId="{16017C09-D17C-A641-A868-9CAFEFC65E28}" type="presOf" srcId="{AC98260A-7012-994F-8CE1-BF6BCF9C143E}" destId="{296EF738-9D27-B04B-AB44-D9899EC81DC7}" srcOrd="0" destOrd="0" presId="urn:microsoft.com/office/officeart/2005/8/layout/process1"/>
    <dgm:cxn modelId="{9926944D-4E85-0748-8235-81EE70D9A709}" type="presOf" srcId="{833399F4-7ECB-0942-9838-9F07AD40E949}" destId="{5E3C2B05-A3ED-4A41-A7FE-9D6DF93C5353}" srcOrd="1" destOrd="0" presId="urn:microsoft.com/office/officeart/2005/8/layout/process1"/>
    <dgm:cxn modelId="{FAE7B341-AB74-8F4E-8B84-5DC0BE27BEEE}" type="presOf" srcId="{B895C25C-41FC-0247-94CB-5D18A211E71D}" destId="{3AD03C78-7136-674B-9F24-72BE280825FF}" srcOrd="0" destOrd="0" presId="urn:microsoft.com/office/officeart/2005/8/layout/process1"/>
    <dgm:cxn modelId="{7FDBA0AF-0C3E-E34D-8E56-212442D3E35F}" srcId="{56E7ED73-FCAD-3B41-946C-DF9740B5FD8B}" destId="{F192EFEC-76F6-7D4D-9294-8BCB43DC6107}" srcOrd="0" destOrd="0" parTransId="{BD37ECC0-28D4-CA4A-9CCD-23B46D99BA90}" sibTransId="{E70DF3BE-BE92-6E4A-B771-E0B71EFB543A}"/>
    <dgm:cxn modelId="{E8B0C00A-427F-4E41-BC25-D7D5B7350BBC}" type="presOf" srcId="{CE443AA4-BF7E-7643-9182-D9E88FDF11E0}" destId="{6C458C7C-064E-E34F-99D9-04339D215054}" srcOrd="1" destOrd="0" presId="urn:microsoft.com/office/officeart/2005/8/layout/process1"/>
    <dgm:cxn modelId="{CEB9522F-153D-E742-A596-FD7090735E65}" srcId="{56E7ED73-FCAD-3B41-946C-DF9740B5FD8B}" destId="{CD4F60C8-1AD2-5C44-8960-44188C98ECB7}" srcOrd="2" destOrd="0" parTransId="{B6E3FC48-6003-B64E-8A4F-9FA8BBDE1C8A}" sibTransId="{6C9F476A-23F7-5942-87E6-EF7D84F03D75}"/>
    <dgm:cxn modelId="{25A70126-E980-9842-97B7-7A27CBABDA73}" type="presOf" srcId="{6C9F476A-23F7-5942-87E6-EF7D84F03D75}" destId="{3B7B07CB-A44F-F948-9F41-E986B3C7E922}" srcOrd="1" destOrd="0" presId="urn:microsoft.com/office/officeart/2005/8/layout/process1"/>
    <dgm:cxn modelId="{9BC55126-17A6-2C41-BCBA-D338B82B82F3}" type="presOf" srcId="{4D6AC0F7-857B-9543-8397-5540E12E4BEB}" destId="{B2C26C9A-395B-B949-A1F4-6AEF99516EE2}" srcOrd="0" destOrd="0" presId="urn:microsoft.com/office/officeart/2005/8/layout/process1"/>
    <dgm:cxn modelId="{7580523F-8F64-1E47-8CE4-B897C4ACE4CC}" srcId="{56E7ED73-FCAD-3B41-946C-DF9740B5FD8B}" destId="{83CBFD3F-2C0A-0B47-93EF-DCE3C59907B3}" srcOrd="5" destOrd="0" parTransId="{B1BFE79A-9118-BB4C-B040-25710A53BA92}" sibTransId="{B895C25C-41FC-0247-94CB-5D18A211E71D}"/>
    <dgm:cxn modelId="{FACFBB5E-4168-4043-BE80-6610FF25B147}" type="presOf" srcId="{833399F4-7ECB-0942-9838-9F07AD40E949}" destId="{55BCB2C6-9FC2-B244-8F40-3363E61C95C9}" srcOrd="0" destOrd="0" presId="urn:microsoft.com/office/officeart/2005/8/layout/process1"/>
    <dgm:cxn modelId="{050005F8-29B7-3C45-B5DD-3FCAACA417E1}" type="presOf" srcId="{B8705B9D-D73D-444D-8EC4-19F872AAAE39}" destId="{F8D961CC-9AC3-A84D-B264-6554E40D5ED3}" srcOrd="0" destOrd="0" presId="urn:microsoft.com/office/officeart/2005/8/layout/process1"/>
    <dgm:cxn modelId="{AE200623-A0C9-C044-A322-1A851FCD76DA}" type="presOf" srcId="{CE443AA4-BF7E-7643-9182-D9E88FDF11E0}" destId="{A77A0597-136D-BA46-8D03-50007207C572}" srcOrd="0" destOrd="0" presId="urn:microsoft.com/office/officeart/2005/8/layout/process1"/>
    <dgm:cxn modelId="{845BD399-7106-1442-BF98-0A1D6D98EB3E}" srcId="{56E7ED73-FCAD-3B41-946C-DF9740B5FD8B}" destId="{4D6AC0F7-857B-9543-8397-5540E12E4BEB}" srcOrd="6" destOrd="0" parTransId="{5B04A537-09F0-EF46-A303-1AF21C12CB19}" sibTransId="{EFFDED53-E4E8-E54F-AE71-D8D223EDB5AE}"/>
    <dgm:cxn modelId="{019C8F34-93DB-A845-BBA8-1A28E43B5446}" type="presOf" srcId="{6C9F476A-23F7-5942-87E6-EF7D84F03D75}" destId="{AED71136-4F0A-E840-BEBB-A6D06734C889}" srcOrd="0" destOrd="0" presId="urn:microsoft.com/office/officeart/2005/8/layout/process1"/>
    <dgm:cxn modelId="{92E17D5E-2AEF-DD4F-856C-BB7CD978FDD9}" type="presOf" srcId="{F192EFEC-76F6-7D4D-9294-8BCB43DC6107}" destId="{C5344B28-51A1-4D49-AE9A-ABD2FD306183}" srcOrd="0" destOrd="0" presId="urn:microsoft.com/office/officeart/2005/8/layout/process1"/>
    <dgm:cxn modelId="{BC270882-D37F-694B-995F-ACAA5BB07B24}" srcId="{56E7ED73-FCAD-3B41-946C-DF9740B5FD8B}" destId="{013C1279-6E4D-EA4F-B6B4-E49859BA9F33}" srcOrd="3" destOrd="0" parTransId="{1C57961D-9CDF-6247-BACD-B354D74DEA1E}" sibTransId="{B8705B9D-D73D-444D-8EC4-19F872AAAE39}"/>
    <dgm:cxn modelId="{059EA7D7-C837-FC42-B048-7DFE4E6D4FD9}" type="presOf" srcId="{013C1279-6E4D-EA4F-B6B4-E49859BA9F33}" destId="{7205E3A4-26F6-CA42-A49B-FBB7763BB2CE}" srcOrd="0" destOrd="0" presId="urn:microsoft.com/office/officeart/2005/8/layout/process1"/>
    <dgm:cxn modelId="{EF781F3D-6795-A64D-B97A-AD83C7A6C26A}" type="presOf" srcId="{CD4F60C8-1AD2-5C44-8960-44188C98ECB7}" destId="{15E90BD4-EA1A-A548-B6BB-45BEEDA1BCF0}" srcOrd="0" destOrd="0" presId="urn:microsoft.com/office/officeart/2005/8/layout/process1"/>
    <dgm:cxn modelId="{FC78FEE3-F84C-E748-8A4A-749637F727A2}" type="presOf" srcId="{56E7ED73-FCAD-3B41-946C-DF9740B5FD8B}" destId="{016F56B5-AD23-DB4A-8D80-B33E91E259FE}" srcOrd="0" destOrd="0" presId="urn:microsoft.com/office/officeart/2005/8/layout/process1"/>
    <dgm:cxn modelId="{DC150988-96C7-A444-A15C-35A3778753C1}" type="presOf" srcId="{E70DF3BE-BE92-6E4A-B771-E0B71EFB543A}" destId="{334B607F-5140-254F-A752-7B8C8EB3C85A}" srcOrd="0" destOrd="0" presId="urn:microsoft.com/office/officeart/2005/8/layout/process1"/>
    <dgm:cxn modelId="{C18B013B-C7BF-3E4C-9061-F281629CF802}" srcId="{56E7ED73-FCAD-3B41-946C-DF9740B5FD8B}" destId="{D6E039B2-9DE5-164D-A139-8B9EF020288F}" srcOrd="1" destOrd="0" parTransId="{9BB15DA6-E9BF-D140-87E8-41866C6313B1}" sibTransId="{CE443AA4-BF7E-7643-9182-D9E88FDF11E0}"/>
    <dgm:cxn modelId="{7370D940-5BE1-4246-B91D-AF811872DFBB}" type="presParOf" srcId="{016F56B5-AD23-DB4A-8D80-B33E91E259FE}" destId="{C5344B28-51A1-4D49-AE9A-ABD2FD306183}" srcOrd="0" destOrd="0" presId="urn:microsoft.com/office/officeart/2005/8/layout/process1"/>
    <dgm:cxn modelId="{C75D2F3D-E74A-8944-90A0-D046FDCA23D4}" type="presParOf" srcId="{016F56B5-AD23-DB4A-8D80-B33E91E259FE}" destId="{334B607F-5140-254F-A752-7B8C8EB3C85A}" srcOrd="1" destOrd="0" presId="urn:microsoft.com/office/officeart/2005/8/layout/process1"/>
    <dgm:cxn modelId="{2ED09394-7929-8542-9E91-F16DECCD1DD0}" type="presParOf" srcId="{334B607F-5140-254F-A752-7B8C8EB3C85A}" destId="{75D58713-7114-3545-83F6-1EA292B18F56}" srcOrd="0" destOrd="0" presId="urn:microsoft.com/office/officeart/2005/8/layout/process1"/>
    <dgm:cxn modelId="{BDE6992F-84D0-074C-887E-2198A93A0401}" type="presParOf" srcId="{016F56B5-AD23-DB4A-8D80-B33E91E259FE}" destId="{7CEBDA78-3810-2B4B-BFE1-D87C3F268841}" srcOrd="2" destOrd="0" presId="urn:microsoft.com/office/officeart/2005/8/layout/process1"/>
    <dgm:cxn modelId="{D3A44C37-4B96-C54A-9AF1-14FB2E75B220}" type="presParOf" srcId="{016F56B5-AD23-DB4A-8D80-B33E91E259FE}" destId="{A77A0597-136D-BA46-8D03-50007207C572}" srcOrd="3" destOrd="0" presId="urn:microsoft.com/office/officeart/2005/8/layout/process1"/>
    <dgm:cxn modelId="{88CFFE8D-9DB7-A547-99B5-AA82B9C897C9}" type="presParOf" srcId="{A77A0597-136D-BA46-8D03-50007207C572}" destId="{6C458C7C-064E-E34F-99D9-04339D215054}" srcOrd="0" destOrd="0" presId="urn:microsoft.com/office/officeart/2005/8/layout/process1"/>
    <dgm:cxn modelId="{E80B1A4E-24C9-C54E-8117-A926FD41117E}" type="presParOf" srcId="{016F56B5-AD23-DB4A-8D80-B33E91E259FE}" destId="{15E90BD4-EA1A-A548-B6BB-45BEEDA1BCF0}" srcOrd="4" destOrd="0" presId="urn:microsoft.com/office/officeart/2005/8/layout/process1"/>
    <dgm:cxn modelId="{26768715-8D3B-6240-9148-615437DDC14B}" type="presParOf" srcId="{016F56B5-AD23-DB4A-8D80-B33E91E259FE}" destId="{AED71136-4F0A-E840-BEBB-A6D06734C889}" srcOrd="5" destOrd="0" presId="urn:microsoft.com/office/officeart/2005/8/layout/process1"/>
    <dgm:cxn modelId="{E7491F55-AD3C-F840-8B1C-42B94F5F6B1B}" type="presParOf" srcId="{AED71136-4F0A-E840-BEBB-A6D06734C889}" destId="{3B7B07CB-A44F-F948-9F41-E986B3C7E922}" srcOrd="0" destOrd="0" presId="urn:microsoft.com/office/officeart/2005/8/layout/process1"/>
    <dgm:cxn modelId="{7B5E6DE1-5EE7-6A4F-A1F6-260E570E582E}" type="presParOf" srcId="{016F56B5-AD23-DB4A-8D80-B33E91E259FE}" destId="{7205E3A4-26F6-CA42-A49B-FBB7763BB2CE}" srcOrd="6" destOrd="0" presId="urn:microsoft.com/office/officeart/2005/8/layout/process1"/>
    <dgm:cxn modelId="{E1EF30C8-A8D4-4F4C-9FEF-0F966B25C86A}" type="presParOf" srcId="{016F56B5-AD23-DB4A-8D80-B33E91E259FE}" destId="{F8D961CC-9AC3-A84D-B264-6554E40D5ED3}" srcOrd="7" destOrd="0" presId="urn:microsoft.com/office/officeart/2005/8/layout/process1"/>
    <dgm:cxn modelId="{9F789B22-7B9B-C644-82DC-EB9F8CFF1E52}" type="presParOf" srcId="{F8D961CC-9AC3-A84D-B264-6554E40D5ED3}" destId="{224E99D3-3A25-644E-B8F4-6EFC26DB4804}" srcOrd="0" destOrd="0" presId="urn:microsoft.com/office/officeart/2005/8/layout/process1"/>
    <dgm:cxn modelId="{AA3B731C-CA9C-734E-A6A1-53B9D6EA833D}" type="presParOf" srcId="{016F56B5-AD23-DB4A-8D80-B33E91E259FE}" destId="{296EF738-9D27-B04B-AB44-D9899EC81DC7}" srcOrd="8" destOrd="0" presId="urn:microsoft.com/office/officeart/2005/8/layout/process1"/>
    <dgm:cxn modelId="{75CC6C2D-ABD1-8645-8F19-CA0BEF8ED506}" type="presParOf" srcId="{016F56B5-AD23-DB4A-8D80-B33E91E259FE}" destId="{55BCB2C6-9FC2-B244-8F40-3363E61C95C9}" srcOrd="9" destOrd="0" presId="urn:microsoft.com/office/officeart/2005/8/layout/process1"/>
    <dgm:cxn modelId="{28E185A1-E85E-E04B-A90D-FF9DB01F6B7D}" type="presParOf" srcId="{55BCB2C6-9FC2-B244-8F40-3363E61C95C9}" destId="{5E3C2B05-A3ED-4A41-A7FE-9D6DF93C5353}" srcOrd="0" destOrd="0" presId="urn:microsoft.com/office/officeart/2005/8/layout/process1"/>
    <dgm:cxn modelId="{DD0DEBDC-E7FF-A348-A025-ACB9B67F23E1}" type="presParOf" srcId="{016F56B5-AD23-DB4A-8D80-B33E91E259FE}" destId="{2D4612B4-594F-F44B-8097-AFCB81023441}" srcOrd="10" destOrd="0" presId="urn:microsoft.com/office/officeart/2005/8/layout/process1"/>
    <dgm:cxn modelId="{C1133D85-65B1-134B-8A1C-FEE5B35BD87F}" type="presParOf" srcId="{016F56B5-AD23-DB4A-8D80-B33E91E259FE}" destId="{3AD03C78-7136-674B-9F24-72BE280825FF}" srcOrd="11" destOrd="0" presId="urn:microsoft.com/office/officeart/2005/8/layout/process1"/>
    <dgm:cxn modelId="{97252A73-7C6C-0845-AFC5-9C38FD12ADFF}" type="presParOf" srcId="{3AD03C78-7136-674B-9F24-72BE280825FF}" destId="{7CF85012-4D22-504C-8D19-F70F5B3AA22D}" srcOrd="0" destOrd="0" presId="urn:microsoft.com/office/officeart/2005/8/layout/process1"/>
    <dgm:cxn modelId="{1AF98BD3-7EC1-0A44-934A-5D35D18D6E54}" type="presParOf" srcId="{016F56B5-AD23-DB4A-8D80-B33E91E259FE}" destId="{B2C26C9A-395B-B949-A1F4-6AEF99516EE2}" srcOrd="12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5344B28-51A1-4D49-AE9A-ABD2FD306183}">
      <dsp:nvSpPr>
        <dsp:cNvPr id="0" name=""/>
        <dsp:cNvSpPr/>
      </dsp:nvSpPr>
      <dsp:spPr>
        <a:xfrm>
          <a:off x="6209" y="0"/>
          <a:ext cx="1412412" cy="2409567"/>
        </a:xfrm>
        <a:prstGeom prst="roundRect">
          <a:avLst>
            <a:gd name="adj" fmla="val 10000"/>
          </a:avLst>
        </a:prstGeom>
        <a:solidFill>
          <a:srgbClr val="C1262D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t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u="sng" kern="1200" dirty="0" smtClean="0"/>
            <a:t>Briefing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u="none" kern="1200" dirty="0" smtClean="0"/>
            <a:t>Reviews goals</a:t>
          </a:r>
          <a:endParaRPr lang="en-US" sz="1200" u="none" kern="1200" dirty="0" smtClean="0"/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u="none" kern="1200" dirty="0" smtClean="0"/>
            <a:t>E</a:t>
          </a:r>
          <a:r>
            <a:rPr lang="en-US" sz="1200" kern="1200" dirty="0" smtClean="0"/>
            <a:t>stablishes psychological </a:t>
          </a:r>
          <a:r>
            <a:rPr lang="en-US" sz="1200" kern="1200" dirty="0" smtClean="0"/>
            <a:t>safety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Introduces the </a:t>
          </a:r>
          <a:endParaRPr lang="en-US" sz="1200" kern="1200" dirty="0" smtClean="0"/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1" kern="1200" dirty="0" smtClean="0"/>
            <a:t>3-Act - 3-Debrief </a:t>
          </a:r>
          <a:r>
            <a:rPr lang="en-US" sz="1200" kern="1200" dirty="0" smtClean="0"/>
            <a:t>method</a:t>
          </a:r>
          <a:endParaRPr lang="en-US" sz="1200" u="none" kern="1200" dirty="0"/>
        </a:p>
      </dsp:txBody>
      <dsp:txXfrm>
        <a:off x="47577" y="41368"/>
        <a:ext cx="1329676" cy="2326831"/>
      </dsp:txXfrm>
    </dsp:sp>
    <dsp:sp modelId="{334B607F-5140-254F-A752-7B8C8EB3C85A}">
      <dsp:nvSpPr>
        <dsp:cNvPr id="0" name=""/>
        <dsp:cNvSpPr/>
      </dsp:nvSpPr>
      <dsp:spPr>
        <a:xfrm>
          <a:off x="1505669" y="1096844"/>
          <a:ext cx="184540" cy="215877"/>
        </a:xfrm>
        <a:prstGeom prst="rightArrow">
          <a:avLst>
            <a:gd name="adj1" fmla="val 60000"/>
            <a:gd name="adj2" fmla="val 50000"/>
          </a:avLst>
        </a:prstGeom>
        <a:solidFill>
          <a:schemeClr val="tx1">
            <a:lumMod val="50000"/>
            <a:lumOff val="50000"/>
          </a:schemeClr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t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900" kern="1200"/>
        </a:p>
      </dsp:txBody>
      <dsp:txXfrm>
        <a:off x="1505669" y="1140019"/>
        <a:ext cx="129178" cy="129527"/>
      </dsp:txXfrm>
    </dsp:sp>
    <dsp:sp modelId="{7CEBDA78-3810-2B4B-BFE1-D87C3F268841}">
      <dsp:nvSpPr>
        <dsp:cNvPr id="0" name=""/>
        <dsp:cNvSpPr/>
      </dsp:nvSpPr>
      <dsp:spPr>
        <a:xfrm>
          <a:off x="1766811" y="12662"/>
          <a:ext cx="692217" cy="2384242"/>
        </a:xfrm>
        <a:prstGeom prst="roundRect">
          <a:avLst>
            <a:gd name="adj" fmla="val 10000"/>
          </a:avLst>
        </a:prstGeom>
        <a:solidFill>
          <a:srgbClr val="C1262D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t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u="sng" kern="1200" dirty="0" smtClean="0"/>
            <a:t>Act 1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u="none" kern="1200" dirty="0" smtClean="0"/>
            <a:t>Initial history and physical</a:t>
          </a:r>
          <a:endParaRPr lang="en-US" sz="1200" u="none" kern="1200" dirty="0"/>
        </a:p>
      </dsp:txBody>
      <dsp:txXfrm>
        <a:off x="1787085" y="32936"/>
        <a:ext cx="651669" cy="2343694"/>
      </dsp:txXfrm>
    </dsp:sp>
    <dsp:sp modelId="{A77A0597-136D-BA46-8D03-50007207C572}">
      <dsp:nvSpPr>
        <dsp:cNvPr id="0" name=""/>
        <dsp:cNvSpPr/>
      </dsp:nvSpPr>
      <dsp:spPr>
        <a:xfrm>
          <a:off x="2546077" y="1096844"/>
          <a:ext cx="184540" cy="215877"/>
        </a:xfrm>
        <a:prstGeom prst="rightArrow">
          <a:avLst>
            <a:gd name="adj1" fmla="val 60000"/>
            <a:gd name="adj2" fmla="val 50000"/>
          </a:avLst>
        </a:prstGeom>
        <a:solidFill>
          <a:schemeClr val="tx1">
            <a:lumMod val="50000"/>
            <a:lumOff val="50000"/>
          </a:schemeClr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t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900" kern="1200"/>
        </a:p>
      </dsp:txBody>
      <dsp:txXfrm>
        <a:off x="2546077" y="1140019"/>
        <a:ext cx="129178" cy="129527"/>
      </dsp:txXfrm>
    </dsp:sp>
    <dsp:sp modelId="{15E90BD4-EA1A-A548-B6BB-45BEEDA1BCF0}">
      <dsp:nvSpPr>
        <dsp:cNvPr id="0" name=""/>
        <dsp:cNvSpPr/>
      </dsp:nvSpPr>
      <dsp:spPr>
        <a:xfrm>
          <a:off x="2807219" y="12662"/>
          <a:ext cx="973084" cy="2384242"/>
        </a:xfrm>
        <a:prstGeom prst="roundRect">
          <a:avLst>
            <a:gd name="adj" fmla="val 10000"/>
          </a:avLst>
        </a:prstGeom>
        <a:solidFill>
          <a:srgbClr val="C1262D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t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u="sng" kern="1200" dirty="0" smtClean="0"/>
            <a:t>Debrief 1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i="0" u="none" kern="1200" dirty="0" smtClean="0"/>
            <a:t>Initial </a:t>
          </a:r>
          <a:r>
            <a:rPr lang="en-US" sz="1200" i="0" u="none" kern="1200" dirty="0" smtClean="0"/>
            <a:t>impressions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i="0" u="none" kern="1200" dirty="0" smtClean="0"/>
            <a:t>Exploration of current workflow</a:t>
          </a:r>
          <a:endParaRPr lang="en-US" sz="1200" i="0" u="none" kern="1200" dirty="0" smtClean="0"/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i="0" u="none" kern="1200" dirty="0" smtClean="0"/>
            <a:t>Introduction of new technology or care process</a:t>
          </a:r>
          <a:endParaRPr lang="en-US" sz="1200" i="0" u="none" kern="1200" dirty="0"/>
        </a:p>
      </dsp:txBody>
      <dsp:txXfrm>
        <a:off x="2835720" y="41163"/>
        <a:ext cx="916082" cy="2327240"/>
      </dsp:txXfrm>
    </dsp:sp>
    <dsp:sp modelId="{AED71136-4F0A-E840-BEBB-A6D06734C889}">
      <dsp:nvSpPr>
        <dsp:cNvPr id="0" name=""/>
        <dsp:cNvSpPr/>
      </dsp:nvSpPr>
      <dsp:spPr>
        <a:xfrm>
          <a:off x="3867351" y="1096844"/>
          <a:ext cx="184540" cy="215877"/>
        </a:xfrm>
        <a:prstGeom prst="rightArrow">
          <a:avLst>
            <a:gd name="adj1" fmla="val 60000"/>
            <a:gd name="adj2" fmla="val 50000"/>
          </a:avLst>
        </a:prstGeom>
        <a:solidFill>
          <a:schemeClr val="tx1">
            <a:lumMod val="50000"/>
            <a:lumOff val="50000"/>
          </a:schemeClr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t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900" kern="1200"/>
        </a:p>
      </dsp:txBody>
      <dsp:txXfrm>
        <a:off x="3867351" y="1140019"/>
        <a:ext cx="129178" cy="129527"/>
      </dsp:txXfrm>
    </dsp:sp>
    <dsp:sp modelId="{7205E3A4-26F6-CA42-A49B-FBB7763BB2CE}">
      <dsp:nvSpPr>
        <dsp:cNvPr id="0" name=""/>
        <dsp:cNvSpPr/>
      </dsp:nvSpPr>
      <dsp:spPr>
        <a:xfrm>
          <a:off x="4128493" y="12662"/>
          <a:ext cx="1075321" cy="2384242"/>
        </a:xfrm>
        <a:prstGeom prst="roundRect">
          <a:avLst>
            <a:gd name="adj" fmla="val 10000"/>
          </a:avLst>
        </a:prstGeom>
        <a:solidFill>
          <a:srgbClr val="C1262D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t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u="sng" kern="1200" dirty="0" smtClean="0"/>
            <a:t>Act 2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u="none" kern="1200" dirty="0" smtClean="0"/>
            <a:t>Utilization of new technology  or care process in the simulated clinical environment</a:t>
          </a:r>
          <a:endParaRPr lang="en-US" sz="1200" u="none" kern="1200" dirty="0"/>
        </a:p>
      </dsp:txBody>
      <dsp:txXfrm>
        <a:off x="4159988" y="44157"/>
        <a:ext cx="1012331" cy="2321252"/>
      </dsp:txXfrm>
    </dsp:sp>
    <dsp:sp modelId="{F8D961CC-9AC3-A84D-B264-6554E40D5ED3}">
      <dsp:nvSpPr>
        <dsp:cNvPr id="0" name=""/>
        <dsp:cNvSpPr/>
      </dsp:nvSpPr>
      <dsp:spPr>
        <a:xfrm>
          <a:off x="5290862" y="1096844"/>
          <a:ext cx="184540" cy="215877"/>
        </a:xfrm>
        <a:prstGeom prst="rightArrow">
          <a:avLst>
            <a:gd name="adj1" fmla="val 60000"/>
            <a:gd name="adj2" fmla="val 50000"/>
          </a:avLst>
        </a:prstGeom>
        <a:solidFill>
          <a:schemeClr val="tx1">
            <a:lumMod val="50000"/>
            <a:lumOff val="50000"/>
          </a:schemeClr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t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900" kern="1200"/>
        </a:p>
      </dsp:txBody>
      <dsp:txXfrm>
        <a:off x="5290862" y="1140019"/>
        <a:ext cx="129178" cy="129527"/>
      </dsp:txXfrm>
    </dsp:sp>
    <dsp:sp modelId="{296EF738-9D27-B04B-AB44-D9899EC81DC7}">
      <dsp:nvSpPr>
        <dsp:cNvPr id="0" name=""/>
        <dsp:cNvSpPr/>
      </dsp:nvSpPr>
      <dsp:spPr>
        <a:xfrm>
          <a:off x="5552004" y="12662"/>
          <a:ext cx="979065" cy="2384242"/>
        </a:xfrm>
        <a:prstGeom prst="roundRect">
          <a:avLst>
            <a:gd name="adj" fmla="val 10000"/>
          </a:avLst>
        </a:prstGeom>
        <a:solidFill>
          <a:srgbClr val="C1262D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t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u="sng" kern="1200" dirty="0" smtClean="0"/>
            <a:t>Debrief 2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Explore patient </a:t>
          </a:r>
          <a:r>
            <a:rPr lang="en-US" sz="1200" kern="1200" dirty="0" smtClean="0"/>
            <a:t>safety threats and barriers to the new technology or care process</a:t>
          </a:r>
          <a:endParaRPr lang="en-US" sz="1200" u="none" kern="1200" dirty="0"/>
        </a:p>
      </dsp:txBody>
      <dsp:txXfrm>
        <a:off x="5580680" y="41338"/>
        <a:ext cx="921713" cy="2326890"/>
      </dsp:txXfrm>
    </dsp:sp>
    <dsp:sp modelId="{55BCB2C6-9FC2-B244-8F40-3363E61C95C9}">
      <dsp:nvSpPr>
        <dsp:cNvPr id="0" name=""/>
        <dsp:cNvSpPr/>
      </dsp:nvSpPr>
      <dsp:spPr>
        <a:xfrm>
          <a:off x="6618117" y="1096844"/>
          <a:ext cx="184540" cy="215877"/>
        </a:xfrm>
        <a:prstGeom prst="rightArrow">
          <a:avLst>
            <a:gd name="adj1" fmla="val 60000"/>
            <a:gd name="adj2" fmla="val 50000"/>
          </a:avLst>
        </a:prstGeom>
        <a:solidFill>
          <a:schemeClr val="tx1">
            <a:lumMod val="50000"/>
            <a:lumOff val="50000"/>
          </a:schemeClr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t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900" kern="1200"/>
        </a:p>
      </dsp:txBody>
      <dsp:txXfrm>
        <a:off x="6618117" y="1140019"/>
        <a:ext cx="129178" cy="129527"/>
      </dsp:txXfrm>
    </dsp:sp>
    <dsp:sp modelId="{2D4612B4-594F-F44B-8097-AFCB81023441}">
      <dsp:nvSpPr>
        <dsp:cNvPr id="0" name=""/>
        <dsp:cNvSpPr/>
      </dsp:nvSpPr>
      <dsp:spPr>
        <a:xfrm>
          <a:off x="6879259" y="12662"/>
          <a:ext cx="1089066" cy="2384242"/>
        </a:xfrm>
        <a:prstGeom prst="roundRect">
          <a:avLst>
            <a:gd name="adj" fmla="val 10000"/>
          </a:avLst>
        </a:prstGeom>
        <a:solidFill>
          <a:srgbClr val="C1262D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t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u="sng" kern="1200" dirty="0" smtClean="0"/>
            <a:t>Act 3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u="none" kern="1200" dirty="0" smtClean="0"/>
            <a:t>Conclude case </a:t>
          </a:r>
          <a:r>
            <a:rPr lang="en-US" sz="1200" u="none" kern="1200" dirty="0" smtClean="0"/>
            <a:t>with embedded reinforcement of </a:t>
          </a:r>
          <a:r>
            <a:rPr lang="en-US" sz="1200" kern="1200" dirty="0" smtClean="0"/>
            <a:t>the benefits of the new technology or care process </a:t>
          </a:r>
          <a:endParaRPr lang="en-US" sz="1200" u="none" kern="1200" dirty="0"/>
        </a:p>
      </dsp:txBody>
      <dsp:txXfrm>
        <a:off x="6911157" y="44560"/>
        <a:ext cx="1025270" cy="2320446"/>
      </dsp:txXfrm>
    </dsp:sp>
    <dsp:sp modelId="{3AD03C78-7136-674B-9F24-72BE280825FF}">
      <dsp:nvSpPr>
        <dsp:cNvPr id="0" name=""/>
        <dsp:cNvSpPr/>
      </dsp:nvSpPr>
      <dsp:spPr>
        <a:xfrm>
          <a:off x="8055373" y="1096844"/>
          <a:ext cx="184540" cy="215877"/>
        </a:xfrm>
        <a:prstGeom prst="rightArrow">
          <a:avLst>
            <a:gd name="adj1" fmla="val 60000"/>
            <a:gd name="adj2" fmla="val 50000"/>
          </a:avLst>
        </a:prstGeom>
        <a:solidFill>
          <a:schemeClr val="tx1">
            <a:lumMod val="50000"/>
            <a:lumOff val="50000"/>
          </a:schemeClr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t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900" kern="1200"/>
        </a:p>
      </dsp:txBody>
      <dsp:txXfrm>
        <a:off x="8055373" y="1140019"/>
        <a:ext cx="129178" cy="129527"/>
      </dsp:txXfrm>
    </dsp:sp>
    <dsp:sp modelId="{B2C26C9A-395B-B949-A1F4-6AEF99516EE2}">
      <dsp:nvSpPr>
        <dsp:cNvPr id="0" name=""/>
        <dsp:cNvSpPr/>
      </dsp:nvSpPr>
      <dsp:spPr>
        <a:xfrm>
          <a:off x="8316515" y="12662"/>
          <a:ext cx="1310053" cy="2384242"/>
        </a:xfrm>
        <a:prstGeom prst="roundRect">
          <a:avLst>
            <a:gd name="adj" fmla="val 10000"/>
          </a:avLst>
        </a:prstGeom>
        <a:solidFill>
          <a:srgbClr val="C1262D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t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u="sng" kern="1200" dirty="0" smtClean="0"/>
            <a:t>Final Debrief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Explore </a:t>
          </a:r>
          <a:r>
            <a:rPr lang="en-US" sz="1200" kern="1200" dirty="0" smtClean="0"/>
            <a:t>related advanced </a:t>
          </a:r>
          <a:r>
            <a:rPr lang="en-US" sz="1200" kern="1200" dirty="0" smtClean="0"/>
            <a:t>skills </a:t>
          </a:r>
          <a:r>
            <a:rPr lang="en-US" sz="1200" kern="1200" dirty="0" smtClean="0"/>
            <a:t>(communication </a:t>
          </a:r>
          <a:r>
            <a:rPr lang="en-US" sz="1200" kern="1200" dirty="0" smtClean="0"/>
            <a:t>techniques), </a:t>
          </a:r>
          <a:r>
            <a:rPr lang="en-US" sz="1200" u="none" kern="1200" dirty="0" smtClean="0"/>
            <a:t>Summarize findings and elicit </a:t>
          </a:r>
          <a:r>
            <a:rPr lang="en-US" sz="1200" kern="1200" dirty="0" smtClean="0"/>
            <a:t>opportunities for use of the new technology or care process</a:t>
          </a:r>
          <a:endParaRPr lang="en-US" sz="1200" u="none" kern="1200" dirty="0"/>
        </a:p>
      </dsp:txBody>
      <dsp:txXfrm>
        <a:off x="8354885" y="51032"/>
        <a:ext cx="1233313" cy="230750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3998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693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701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4998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780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694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54336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9443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66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74235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99944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A78683-08B1-C740-A08C-C2A4882DED8F}" type="datetimeFigureOut">
              <a:rPr lang="en-US" smtClean="0"/>
              <a:t>1/13/2017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A09CC4-478D-7145-9E38-18C3CB5EE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58971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848994008"/>
              </p:ext>
            </p:extLst>
          </p:nvPr>
        </p:nvGraphicFramePr>
        <p:xfrm>
          <a:off x="1463587" y="1964725"/>
          <a:ext cx="9632779" cy="24095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251626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143</TotalTime>
  <Words>103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Emilie Susan Powell</dc:creator>
  <cp:lastModifiedBy>Barker, Lisa T.</cp:lastModifiedBy>
  <cp:revision>5</cp:revision>
  <dcterms:created xsi:type="dcterms:W3CDTF">2017-01-12T20:51:29Z</dcterms:created>
  <dcterms:modified xsi:type="dcterms:W3CDTF">2017-01-13T18:23:26Z</dcterms:modified>
</cp:coreProperties>
</file>

<file path=docProps/thumbnail.jpeg>
</file>