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wmv" ContentType="video/x-ms-wmv"/>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3" r:id="rId1"/>
    <p:sldMasterId id="2147483704" r:id="rId2"/>
  </p:sldMasterIdLst>
  <p:notesMasterIdLst>
    <p:notesMasterId r:id="rId55"/>
  </p:notesMasterIdLst>
  <p:handoutMasterIdLst>
    <p:handoutMasterId r:id="rId56"/>
  </p:handoutMasterIdLst>
  <p:sldIdLst>
    <p:sldId id="256" r:id="rId3"/>
    <p:sldId id="344" r:id="rId4"/>
    <p:sldId id="258" r:id="rId5"/>
    <p:sldId id="295" r:id="rId6"/>
    <p:sldId id="296" r:id="rId7"/>
    <p:sldId id="298" r:id="rId8"/>
    <p:sldId id="297" r:id="rId9"/>
    <p:sldId id="303" r:id="rId10"/>
    <p:sldId id="330" r:id="rId11"/>
    <p:sldId id="299" r:id="rId12"/>
    <p:sldId id="300" r:id="rId13"/>
    <p:sldId id="301" r:id="rId14"/>
    <p:sldId id="345" r:id="rId15"/>
    <p:sldId id="305" r:id="rId16"/>
    <p:sldId id="306" r:id="rId17"/>
    <p:sldId id="308" r:id="rId18"/>
    <p:sldId id="311" r:id="rId19"/>
    <p:sldId id="309" r:id="rId20"/>
    <p:sldId id="310" r:id="rId21"/>
    <p:sldId id="312" r:id="rId22"/>
    <p:sldId id="313" r:id="rId23"/>
    <p:sldId id="302" r:id="rId24"/>
    <p:sldId id="304" r:id="rId25"/>
    <p:sldId id="314" r:id="rId26"/>
    <p:sldId id="315" r:id="rId27"/>
    <p:sldId id="316" r:id="rId28"/>
    <p:sldId id="317" r:id="rId29"/>
    <p:sldId id="318" r:id="rId30"/>
    <p:sldId id="319" r:id="rId31"/>
    <p:sldId id="320" r:id="rId32"/>
    <p:sldId id="321" r:id="rId33"/>
    <p:sldId id="322" r:id="rId34"/>
    <p:sldId id="323" r:id="rId35"/>
    <p:sldId id="326" r:id="rId36"/>
    <p:sldId id="324" r:id="rId37"/>
    <p:sldId id="331" r:id="rId38"/>
    <p:sldId id="332" r:id="rId39"/>
    <p:sldId id="325" r:id="rId40"/>
    <p:sldId id="327" r:id="rId41"/>
    <p:sldId id="329" r:id="rId42"/>
    <p:sldId id="333" r:id="rId43"/>
    <p:sldId id="334" r:id="rId44"/>
    <p:sldId id="335" r:id="rId45"/>
    <p:sldId id="336" r:id="rId46"/>
    <p:sldId id="337" r:id="rId47"/>
    <p:sldId id="338" r:id="rId48"/>
    <p:sldId id="339" r:id="rId49"/>
    <p:sldId id="340" r:id="rId50"/>
    <p:sldId id="341" r:id="rId51"/>
    <p:sldId id="343" r:id="rId52"/>
    <p:sldId id="342" r:id="rId53"/>
    <p:sldId id="279" r:id="rId5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3B7B7"/>
    <a:srgbClr val="251F35"/>
    <a:srgbClr val="09162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37CE84F3-28C3-443E-9E96-99CF82512B78}" styleName="Dark Style 1 - Accent 2">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2"/>
          </a:solidFill>
        </a:fill>
      </a:tcStyle>
    </a:wholeTbl>
    <a:band1H>
      <a:tcStyle>
        <a:tcBdr/>
        <a:fill>
          <a:solidFill>
            <a:schemeClr val="accent2">
              <a:shade val="60000"/>
            </a:schemeClr>
          </a:solidFill>
        </a:fill>
      </a:tcStyle>
    </a:band1H>
    <a:band1V>
      <a:tcStyle>
        <a:tcBdr/>
        <a:fill>
          <a:solidFill>
            <a:schemeClr val="accent2">
              <a:shade val="60000"/>
            </a:schemeClr>
          </a:solidFill>
        </a:fill>
      </a:tcStyle>
    </a:band1V>
    <a:lastCol>
      <a:tcTxStyle b="on"/>
      <a:tcStyle>
        <a:tcBdr>
          <a:left>
            <a:ln w="25400" cmpd="sng">
              <a:solidFill>
                <a:schemeClr val="lt1"/>
              </a:solidFill>
            </a:ln>
          </a:left>
        </a:tcBdr>
        <a:fill>
          <a:solidFill>
            <a:schemeClr val="accent2">
              <a:shade val="60000"/>
            </a:schemeClr>
          </a:solidFill>
        </a:fill>
      </a:tcStyle>
    </a:lastCol>
    <a:firstCol>
      <a:tcTxStyle b="on"/>
      <a:tcStyle>
        <a:tcBdr>
          <a:right>
            <a:ln w="25400" cmpd="sng">
              <a:solidFill>
                <a:schemeClr val="lt1"/>
              </a:solidFill>
            </a:ln>
          </a:right>
        </a:tcBdr>
        <a:fill>
          <a:solidFill>
            <a:schemeClr val="accent2">
              <a:shade val="60000"/>
            </a:schemeClr>
          </a:solidFill>
        </a:fill>
      </a:tcStyle>
    </a:firstCol>
    <a:lastRow>
      <a:tcTxStyle b="on"/>
      <a:tcStyle>
        <a:tcBdr>
          <a:top>
            <a:ln w="25400" cmpd="sng">
              <a:solidFill>
                <a:schemeClr val="lt1"/>
              </a:solidFill>
            </a:ln>
          </a:top>
        </a:tcBdr>
        <a:fill>
          <a:solidFill>
            <a:schemeClr val="accent2">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showComments="0">
  <p:normalViewPr>
    <p:restoredLeft sz="15465" autoAdjust="0"/>
    <p:restoredTop sz="94660"/>
  </p:normalViewPr>
  <p:slideViewPr>
    <p:cSldViewPr>
      <p:cViewPr varScale="1">
        <p:scale>
          <a:sx n="110" d="100"/>
          <a:sy n="110" d="100"/>
        </p:scale>
        <p:origin x="1656" y="-48"/>
      </p:cViewPr>
      <p:guideLst>
        <p:guide orient="horz" pos="2160"/>
        <p:guide pos="2880"/>
      </p:guideLst>
    </p:cSldViewPr>
  </p:slideViewPr>
  <p:notesTextViewPr>
    <p:cViewPr>
      <p:scale>
        <a:sx n="1" d="1"/>
        <a:sy n="1" d="1"/>
      </p:scale>
      <p:origin x="0" y="0"/>
    </p:cViewPr>
  </p:notesTextViewPr>
  <p:notesViewPr>
    <p:cSldViewPr>
      <p:cViewPr varScale="1">
        <p:scale>
          <a:sx n="102" d="100"/>
          <a:sy n="102" d="100"/>
        </p:scale>
        <p:origin x="-3474" y="-96"/>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notesMaster" Target="notesMasters/notes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54" Type="http://schemas.openxmlformats.org/officeDocument/2006/relationships/slide" Target="slides/slide52.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handoutMaster" Target="handoutMasters/handoutMaster1.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7081E9F6-D5A1-4688-8ADB-C367DC6D2CCF}" type="datetimeFigureOut">
              <a:rPr lang="en-US" smtClean="0"/>
              <a:t>12/27/2018</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099D41AD-84F7-451F-B246-2F1F2C5C9CAA}" type="slidenum">
              <a:rPr lang="en-US" smtClean="0"/>
              <a:t>‹#›</a:t>
            </a:fld>
            <a:endParaRPr lang="en-US"/>
          </a:p>
        </p:txBody>
      </p:sp>
    </p:spTree>
    <p:extLst>
      <p:ext uri="{BB962C8B-B14F-4D97-AF65-F5344CB8AC3E}">
        <p14:creationId xmlns:p14="http://schemas.microsoft.com/office/powerpoint/2010/main" val="419144318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696D361-F3DB-4573-8092-ED26C91D66C2}" type="datetimeFigureOut">
              <a:rPr lang="en-US" smtClean="0"/>
              <a:t>12/27/2018</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BC0F4-1132-4F5D-AC52-9D13078B41F4}" type="slidenum">
              <a:rPr lang="en-US" smtClean="0"/>
              <a:t>‹#›</a:t>
            </a:fld>
            <a:endParaRPr lang="en-US"/>
          </a:p>
        </p:txBody>
      </p:sp>
    </p:spTree>
    <p:extLst>
      <p:ext uri="{BB962C8B-B14F-4D97-AF65-F5344CB8AC3E}">
        <p14:creationId xmlns:p14="http://schemas.microsoft.com/office/powerpoint/2010/main" val="25559966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C1BC0F4-1132-4F5D-AC52-9D13078B41F4}" type="slidenum">
              <a:rPr lang="en-US" smtClean="0"/>
              <a:t>27</a:t>
            </a:fld>
            <a:endParaRPr lang="en-US"/>
          </a:p>
        </p:txBody>
      </p:sp>
    </p:spTree>
    <p:extLst>
      <p:ext uri="{BB962C8B-B14F-4D97-AF65-F5344CB8AC3E}">
        <p14:creationId xmlns:p14="http://schemas.microsoft.com/office/powerpoint/2010/main" val="177674175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slideMaster" Target="../slideMasters/slideMaster1.xml"/><Relationship Id="rId2" Type="http://schemas.openxmlformats.org/officeDocument/2006/relationships/video" Target="../media/media2.wmv"/><Relationship Id="rId1" Type="http://schemas.microsoft.com/office/2007/relationships/media" Target="../media/media2.wmv"/><Relationship Id="rId4" Type="http://schemas.openxmlformats.org/officeDocument/2006/relationships/image" Target="../media/image2.png"/></Relationships>
</file>

<file path=ppt/slideLayouts/_rels/slideLayout2.xml.rels><?xml version="1.0" encoding="UTF-8" standalone="yes"?>
<Relationships xmlns="http://schemas.openxmlformats.org/package/2006/relationships"><Relationship Id="rId3" Type="http://schemas.openxmlformats.org/officeDocument/2006/relationships/slideMaster" Target="../slideMasters/slideMaster1.xml"/><Relationship Id="rId2" Type="http://schemas.openxmlformats.org/officeDocument/2006/relationships/video" Target="../media/media3.wmv"/><Relationship Id="rId1" Type="http://schemas.microsoft.com/office/2007/relationships/media" Target="../media/media3.wmv"/><Relationship Id="rId4" Type="http://schemas.openxmlformats.org/officeDocument/2006/relationships/image" Target="../media/image3.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slideMaster" Target="../slideMasters/slideMaster1.xml"/><Relationship Id="rId2" Type="http://schemas.openxmlformats.org/officeDocument/2006/relationships/video" Target="../media/media3.wmv"/><Relationship Id="rId1" Type="http://schemas.microsoft.com/office/2007/relationships/media" Target="../media/media3.wmv"/><Relationship Id="rId4" Type="http://schemas.openxmlformats.org/officeDocument/2006/relationships/image" Target="../media/image3.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457200" y="6356350"/>
            <a:ext cx="2133600" cy="365125"/>
          </a:xfrm>
          <a:prstGeom prst="rect">
            <a:avLst/>
          </a:prstGeom>
        </p:spPr>
        <p:txBody>
          <a:bodyPr/>
          <a:lstStyle/>
          <a:p>
            <a:fld id="{6EB7948D-65B7-4FEC-80B5-36D7629B101D}" type="datetimeFigureOut">
              <a:rPr lang="en-US" smtClean="0"/>
              <a:t>12/27/2018</a:t>
            </a:fld>
            <a:endParaRPr lang="en-US"/>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FD99AA8B-2E7A-4BBC-8FDE-CA7CF71DD330}" type="slidenum">
              <a:rPr lang="en-US" smtClean="0"/>
              <a:t>‹#›</a:t>
            </a:fld>
            <a:endParaRPr lang="en-US"/>
          </a:p>
        </p:txBody>
      </p:sp>
      <p:sp>
        <p:nvSpPr>
          <p:cNvPr id="2" name="Title 1"/>
          <p:cNvSpPr>
            <a:spLocks noGrp="1"/>
          </p:cNvSpPr>
          <p:nvPr>
            <p:ph type="ctrTitle"/>
          </p:nvPr>
        </p:nvSpPr>
        <p:spPr>
          <a:xfrm>
            <a:off x="533400" y="5003796"/>
            <a:ext cx="7772400" cy="933450"/>
          </a:xfrm>
        </p:spPr>
        <p:txBody>
          <a:bodyPr anchor="b">
            <a:normAutofit/>
          </a:bodyPr>
          <a:lstStyle>
            <a:lvl1pPr algn="r">
              <a:defRPr sz="3600">
                <a:solidFill>
                  <a:schemeClr val="tx1"/>
                </a:solidFill>
              </a:defRPr>
            </a:lvl1pPr>
          </a:lstStyle>
          <a:p>
            <a:r>
              <a:rPr lang="en-US" dirty="0" smtClean="0"/>
              <a:t>Click to edit Master title style</a:t>
            </a:r>
            <a:endParaRPr lang="en-US" dirty="0"/>
          </a:p>
        </p:txBody>
      </p:sp>
      <p:sp>
        <p:nvSpPr>
          <p:cNvPr id="3" name="Subtitle 2"/>
          <p:cNvSpPr>
            <a:spLocks noGrp="1"/>
          </p:cNvSpPr>
          <p:nvPr>
            <p:ph type="subTitle" idx="1"/>
          </p:nvPr>
        </p:nvSpPr>
        <p:spPr>
          <a:xfrm>
            <a:off x="1905000" y="5791200"/>
            <a:ext cx="6400800" cy="685800"/>
          </a:xfrm>
        </p:spPr>
        <p:txBody>
          <a:bodyPr>
            <a:normAutofit/>
          </a:bodyPr>
          <a:lstStyle>
            <a:lvl1pPr marL="0" indent="0" algn="r">
              <a:buNone/>
              <a:defRPr sz="2000">
                <a:solidFill>
                  <a:schemeClr val="tx1">
                    <a:lumMod val="85000"/>
                    <a:lumOff val="1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lang="en-US" dirty="0"/>
          </a:p>
        </p:txBody>
      </p:sp>
      <p:pic>
        <p:nvPicPr>
          <p:cNvPr id="7" name="abstract_sunrise.mov">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4653"/>
            <a:ext cx="9144000" cy="5143500"/>
          </a:xfrm>
          <a:prstGeom prst="rect">
            <a:avLst/>
          </a:prstGeom>
        </p:spPr>
      </p:pic>
      <p:cxnSp>
        <p:nvCxnSpPr>
          <p:cNvPr id="10" name="Straight Connector 9"/>
          <p:cNvCxnSpPr/>
          <p:nvPr userDrawn="1"/>
        </p:nvCxnSpPr>
        <p:spPr>
          <a:xfrm>
            <a:off x="0" y="5152952"/>
            <a:ext cx="9144000" cy="0"/>
          </a:xfrm>
          <a:prstGeom prst="line">
            <a:avLst/>
          </a:prstGeom>
          <a:ln w="22225">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61524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74"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title" preserve="1">
  <p:cSld name="Alternate Title Slide">
    <p:spTree>
      <p:nvGrpSpPr>
        <p:cNvPr id="1" name=""/>
        <p:cNvGrpSpPr/>
        <p:nvPr/>
      </p:nvGrpSpPr>
      <p:grpSpPr>
        <a:xfrm>
          <a:off x="0" y="0"/>
          <a:ext cx="0" cy="0"/>
          <a:chOff x="0" y="0"/>
          <a:chExt cx="0" cy="0"/>
        </a:xfrm>
      </p:grpSpPr>
      <p:pic>
        <p:nvPicPr>
          <p:cNvPr id="9" name="800.mov">
            <a:hlinkClick r:id="" action="ppaction://media"/>
          </p:cNvPr>
          <p:cNvPicPr>
            <a:picLocks noChangeAspect="1"/>
          </p:cNvPicPr>
          <p:nvPr userDrawn="1">
            <a:videoFile r:link="rId2"/>
            <p:extLst>
              <p:ext uri="{DAA4B4D4-6D71-4841-9C94-3DE7FCFB9230}">
                <p14:media xmlns:p14="http://schemas.microsoft.com/office/powerpoint/2010/main" r:embed="rId1"/>
              </p:ext>
            </p:extLst>
          </p:nvPr>
        </p:nvPicPr>
        <p:blipFill>
          <a:blip r:embed="rId4"/>
          <a:stretch>
            <a:fillRect/>
          </a:stretch>
        </p:blipFill>
        <p:spPr>
          <a:xfrm>
            <a:off x="0" y="0"/>
            <a:ext cx="9144000" cy="6858000"/>
          </a:xfrm>
          <a:prstGeom prst="rect">
            <a:avLst/>
          </a:prstGeom>
        </p:spPr>
      </p:pic>
      <p:sp>
        <p:nvSpPr>
          <p:cNvPr id="4" name="Date Placeholder 3"/>
          <p:cNvSpPr>
            <a:spLocks noGrp="1"/>
          </p:cNvSpPr>
          <p:nvPr>
            <p:ph type="dt" sz="half" idx="10"/>
          </p:nvPr>
        </p:nvSpPr>
        <p:spPr>
          <a:xfrm>
            <a:off x="457200" y="6356350"/>
            <a:ext cx="2133600" cy="365125"/>
          </a:xfrm>
          <a:prstGeom prst="rect">
            <a:avLst/>
          </a:prstGeom>
        </p:spPr>
        <p:txBody>
          <a:bodyPr/>
          <a:lstStyle/>
          <a:p>
            <a:fld id="{6EB7948D-65B7-4FEC-80B5-36D7629B101D}" type="datetimeFigureOut">
              <a:rPr lang="en-US" smtClean="0"/>
              <a:t>12/27/2018</a:t>
            </a:fld>
            <a:endParaRPr lang="en-US"/>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FD99AA8B-2E7A-4BBC-8FDE-CA7CF71DD330}" type="slidenum">
              <a:rPr lang="en-US" smtClean="0"/>
              <a:t>‹#›</a:t>
            </a:fld>
            <a:endParaRPr lang="en-US"/>
          </a:p>
        </p:txBody>
      </p:sp>
      <p:sp>
        <p:nvSpPr>
          <p:cNvPr id="2" name="Title 1"/>
          <p:cNvSpPr>
            <a:spLocks noGrp="1"/>
          </p:cNvSpPr>
          <p:nvPr>
            <p:ph type="ctrTitle"/>
          </p:nvPr>
        </p:nvSpPr>
        <p:spPr>
          <a:xfrm>
            <a:off x="990600" y="1676400"/>
            <a:ext cx="7772400" cy="933450"/>
          </a:xfrm>
        </p:spPr>
        <p:txBody>
          <a:bodyPr anchor="b">
            <a:normAutofit/>
          </a:bodyPr>
          <a:lstStyle>
            <a:lvl1pPr algn="l">
              <a:defRPr sz="3600">
                <a:solidFill>
                  <a:schemeClr val="tx1"/>
                </a:solidFill>
              </a:defRPr>
            </a:lvl1pPr>
          </a:lstStyle>
          <a:p>
            <a:r>
              <a:rPr lang="en-US" dirty="0" smtClean="0"/>
              <a:t>Click to edit Master title style</a:t>
            </a:r>
            <a:endParaRPr lang="en-US" dirty="0"/>
          </a:p>
        </p:txBody>
      </p:sp>
      <p:sp>
        <p:nvSpPr>
          <p:cNvPr id="3" name="Subtitle 2"/>
          <p:cNvSpPr>
            <a:spLocks noGrp="1"/>
          </p:cNvSpPr>
          <p:nvPr>
            <p:ph type="subTitle" idx="1"/>
          </p:nvPr>
        </p:nvSpPr>
        <p:spPr>
          <a:xfrm>
            <a:off x="990600" y="2514600"/>
            <a:ext cx="6400800" cy="685800"/>
          </a:xfrm>
        </p:spPr>
        <p:txBody>
          <a:bodyPr>
            <a:normAutofit/>
          </a:bodyPr>
          <a:lstStyle>
            <a:lvl1pPr marL="0" indent="0" algn="l">
              <a:buNone/>
              <a:defRPr sz="2000">
                <a:solidFill>
                  <a:schemeClr val="tx1">
                    <a:lumMod val="85000"/>
                    <a:lumOff val="1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lang="en-US" dirty="0"/>
          </a:p>
        </p:txBody>
      </p:sp>
    </p:spTree>
    <p:extLst>
      <p:ext uri="{BB962C8B-B14F-4D97-AF65-F5344CB8AC3E}">
        <p14:creationId xmlns:p14="http://schemas.microsoft.com/office/powerpoint/2010/main" val="235520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74"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9"/>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9"/>
                                        </p:tgtEl>
                                      </p:cBhvr>
                                    </p:cmd>
                                  </p:childTnLst>
                                </p:cTn>
                              </p:par>
                            </p:childTnLst>
                          </p:cTn>
                        </p:par>
                      </p:childTnLst>
                    </p:cTn>
                  </p:par>
                </p:childTnLst>
              </p:cTn>
              <p:nextCondLst>
                <p:cond evt="onClick" delay="0">
                  <p:tgtEl>
                    <p:spTgt spid="9"/>
                  </p:tgtEl>
                </p:cond>
              </p:nextCondLst>
            </p:seq>
            <p:video>
              <p:cMediaNode vol="80000">
                <p:cTn id="12" repeatCount="indefinite" fill="hold" display="0">
                  <p:stCondLst>
                    <p:cond delay="indefinite"/>
                  </p:stCondLst>
                </p:cTn>
                <p:tgtEl>
                  <p:spTgt spid="9"/>
                </p:tgtEl>
              </p:cMediaNode>
            </p:video>
          </p:childTnLst>
        </p:cTn>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3"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EB7948D-65B7-4FEC-80B5-36D7629B101D}" type="datetimeFigureOut">
              <a:rPr lang="en-US" smtClean="0"/>
              <a:t>12/27/2018</a:t>
            </a:fld>
            <a:endParaRPr lang="en-US"/>
          </a:p>
        </p:txBody>
      </p:sp>
      <p:sp>
        <p:nvSpPr>
          <p:cNvPr id="14"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15"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99AA8B-2E7A-4BBC-8FDE-CA7CF71DD330}" type="slidenum">
              <a:rPr lang="en-US" smtClean="0"/>
              <a:t>‹#›</a:t>
            </a:fld>
            <a:endParaRPr lang="en-US"/>
          </a:p>
        </p:txBody>
      </p:sp>
      <p:sp>
        <p:nvSpPr>
          <p:cNvPr id="4" name="Content Placeholder 3"/>
          <p:cNvSpPr>
            <a:spLocks noGrp="1"/>
          </p:cNvSpPr>
          <p:nvPr>
            <p:ph sz="quarter" idx="10"/>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4122271654"/>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Alternate Animated Content">
    <p:spTree>
      <p:nvGrpSpPr>
        <p:cNvPr id="1" name=""/>
        <p:cNvGrpSpPr/>
        <p:nvPr/>
      </p:nvGrpSpPr>
      <p:grpSpPr>
        <a:xfrm>
          <a:off x="0" y="0"/>
          <a:ext cx="0" cy="0"/>
          <a:chOff x="0" y="0"/>
          <a:chExt cx="0" cy="0"/>
        </a:xfrm>
      </p:grpSpPr>
      <p:pic>
        <p:nvPicPr>
          <p:cNvPr id="5" name="800.mov">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9144000" cy="6858000"/>
          </a:xfrm>
          <a:prstGeom prst="rect">
            <a:avLst/>
          </a:prstGeom>
        </p:spPr>
      </p:pic>
      <p:sp>
        <p:nvSpPr>
          <p:cNvPr id="13"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EB7948D-65B7-4FEC-80B5-36D7629B101D}" type="datetimeFigureOut">
              <a:rPr lang="en-US" smtClean="0"/>
              <a:t>12/27/2018</a:t>
            </a:fld>
            <a:endParaRPr lang="en-US"/>
          </a:p>
        </p:txBody>
      </p:sp>
      <p:sp>
        <p:nvSpPr>
          <p:cNvPr id="14"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15"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99AA8B-2E7A-4BBC-8FDE-CA7CF71DD330}" type="slidenum">
              <a:rPr lang="en-US" smtClean="0"/>
              <a:t>‹#›</a:t>
            </a:fld>
            <a:endParaRPr lang="en-US"/>
          </a:p>
        </p:txBody>
      </p:sp>
      <p:sp>
        <p:nvSpPr>
          <p:cNvPr id="4" name="Content Placeholder 3"/>
          <p:cNvSpPr>
            <a:spLocks noGrp="1"/>
          </p:cNvSpPr>
          <p:nvPr>
            <p:ph sz="quarter" idx="10"/>
          </p:nvPr>
        </p:nvSpPr>
        <p:spPr>
          <a:xfrm>
            <a:off x="304800" y="1371600"/>
            <a:ext cx="8534400" cy="518160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 name="Title 1"/>
          <p:cNvSpPr>
            <a:spLocks noGrp="1"/>
          </p:cNvSpPr>
          <p:nvPr>
            <p:ph type="title"/>
          </p:nvPr>
        </p:nvSpPr>
        <p:spPr>
          <a:xfrm>
            <a:off x="304800" y="457200"/>
            <a:ext cx="8534400" cy="792162"/>
          </a:xfrm>
          <a:effectLst>
            <a:outerShdw blurRad="50800" dist="38100" dir="2700000" algn="tl" rotWithShape="0">
              <a:prstClr val="black">
                <a:alpha val="64000"/>
              </a:prstClr>
            </a:outerShdw>
          </a:effectLst>
        </p:spPr>
        <p:txBody>
          <a:bodyPr/>
          <a:lstStyle>
            <a:lvl1pPr>
              <a:defRPr>
                <a:solidFill>
                  <a:schemeClr val="bg1">
                    <a:lumMod val="95000"/>
                  </a:schemeClr>
                </a:solidFill>
              </a:defRPr>
            </a:lvl1pPr>
          </a:lstStyle>
          <a:p>
            <a:r>
              <a:rPr lang="en-US" dirty="0" smtClean="0"/>
              <a:t>Click to edit Master title style</a:t>
            </a:r>
            <a:endParaRPr lang="en-US" dirty="0"/>
          </a:p>
        </p:txBody>
      </p:sp>
    </p:spTree>
    <p:extLst>
      <p:ext uri="{BB962C8B-B14F-4D97-AF65-F5344CB8AC3E}">
        <p14:creationId xmlns:p14="http://schemas.microsoft.com/office/powerpoint/2010/main" val="1393456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7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ulleted 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normAutofit/>
          </a:bodyPr>
          <a:lstStyle>
            <a:lvl1pPr marL="171450" indent="-171450">
              <a:buFont typeface="Arial" pitchFamily="34" charset="0"/>
              <a:buChar char="•"/>
              <a:defRPr sz="2400"/>
            </a:lvl1pPr>
            <a:lvl2pPr marL="628650" indent="-171450">
              <a:buFont typeface="Arial" pitchFamily="34" charset="0"/>
              <a:buChar char="•"/>
              <a:defRPr sz="2000"/>
            </a:lvl2pPr>
            <a:lvl3pPr marL="1085850" indent="-171450">
              <a:buFont typeface="Arial" pitchFamily="34" charset="0"/>
              <a:buChar char="•"/>
              <a:defRPr sz="1800"/>
            </a:lvl3pPr>
            <a:lvl4pPr marL="1543050" indent="-171450">
              <a:buFont typeface="Arial" pitchFamily="34" charset="0"/>
              <a:buChar char="•"/>
              <a:defRPr sz="1600"/>
            </a:lvl4pPr>
            <a:lvl5pPr marL="2000250" indent="-171450">
              <a:buFont typeface="Arial" pitchFamily="34" charset="0"/>
              <a:buChar char="•"/>
              <a:defRPr sz="1600"/>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6EB7948D-65B7-4FEC-80B5-36D7629B101D}" type="datetimeFigureOut">
              <a:rPr lang="en-US" smtClean="0"/>
              <a:t>12/27/2018</a:t>
            </a:fld>
            <a:endParaRPr lang="en-US"/>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FD99AA8B-2E7A-4BBC-8FDE-CA7CF71DD330}" type="slidenum">
              <a:rPr lang="en-US" smtClean="0"/>
              <a:t>‹#›</a:t>
            </a:fld>
            <a:endParaRPr lang="en-US"/>
          </a:p>
        </p:txBody>
      </p:sp>
    </p:spTree>
    <p:extLst>
      <p:ext uri="{BB962C8B-B14F-4D97-AF65-F5344CB8AC3E}">
        <p14:creationId xmlns:p14="http://schemas.microsoft.com/office/powerpoint/2010/main" val="3649018444"/>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600" y="4167187"/>
            <a:ext cx="6477000" cy="1362075"/>
          </a:xfrm>
        </p:spPr>
        <p:txBody>
          <a:bodyPr anchor="t"/>
          <a:lstStyle>
            <a:lvl1pPr algn="l">
              <a:defRPr sz="4000" b="0" cap="all">
                <a:solidFill>
                  <a:schemeClr val="bg1">
                    <a:lumMod val="85000"/>
                  </a:schemeClr>
                </a:solidFill>
              </a:defRPr>
            </a:lvl1pPr>
          </a:lstStyle>
          <a:p>
            <a:r>
              <a:rPr lang="en-US" dirty="0" smtClean="0"/>
              <a:t>Click to edit Master title style</a:t>
            </a:r>
            <a:endParaRPr lang="en-US" dirty="0"/>
          </a:p>
        </p:txBody>
      </p:sp>
      <p:sp>
        <p:nvSpPr>
          <p:cNvPr id="3" name="Text Placeholder 2"/>
          <p:cNvSpPr>
            <a:spLocks noGrp="1"/>
          </p:cNvSpPr>
          <p:nvPr>
            <p:ph type="body" idx="1"/>
          </p:nvPr>
        </p:nvSpPr>
        <p:spPr>
          <a:xfrm>
            <a:off x="609600" y="2667000"/>
            <a:ext cx="64770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6EB7948D-65B7-4FEC-80B5-36D7629B101D}" type="datetimeFigureOut">
              <a:rPr lang="en-US" smtClean="0"/>
              <a:t>12/27/2018</a:t>
            </a:fld>
            <a:endParaRPr lang="en-US"/>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FD99AA8B-2E7A-4BBC-8FDE-CA7CF71DD330}" type="slidenum">
              <a:rPr lang="en-US" smtClean="0"/>
              <a:t>‹#›</a:t>
            </a:fld>
            <a:endParaRPr lang="en-US"/>
          </a:p>
        </p:txBody>
      </p:sp>
    </p:spTree>
    <p:extLst>
      <p:ext uri="{BB962C8B-B14F-4D97-AF65-F5344CB8AC3E}">
        <p14:creationId xmlns:p14="http://schemas.microsoft.com/office/powerpoint/2010/main" val="1769591652"/>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304800" y="1447800"/>
            <a:ext cx="3276600" cy="4191000"/>
          </a:xfrm>
        </p:spPr>
        <p:txBody>
          <a:bodyPr/>
          <a:lstStyle>
            <a:lvl1pPr>
              <a:defRPr sz="2000"/>
            </a:lvl1pPr>
            <a:lvl2pPr>
              <a:defRPr sz="20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Content Placeholder 3"/>
          <p:cNvSpPr>
            <a:spLocks noGrp="1"/>
          </p:cNvSpPr>
          <p:nvPr>
            <p:ph sz="half" idx="2"/>
          </p:nvPr>
        </p:nvSpPr>
        <p:spPr>
          <a:xfrm>
            <a:off x="3810000" y="1447800"/>
            <a:ext cx="3276600" cy="4191000"/>
          </a:xfrm>
        </p:spPr>
        <p:txBody>
          <a:bodyPr/>
          <a:lstStyle>
            <a:lvl1pPr>
              <a:defRPr sz="2000"/>
            </a:lvl1pPr>
            <a:lvl2pPr>
              <a:defRPr sz="20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6EB7948D-65B7-4FEC-80B5-36D7629B101D}" type="datetimeFigureOut">
              <a:rPr lang="en-US" smtClean="0"/>
              <a:t>12/27/2018</a:t>
            </a:fld>
            <a:endParaRPr lang="en-US"/>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FD99AA8B-2E7A-4BBC-8FDE-CA7CF71DD330}" type="slidenum">
              <a:rPr lang="en-US" smtClean="0"/>
              <a:t>‹#›</a:t>
            </a:fld>
            <a:endParaRPr lang="en-US"/>
          </a:p>
        </p:txBody>
      </p:sp>
      <p:sp>
        <p:nvSpPr>
          <p:cNvPr id="8" name="Title 7"/>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1921775728"/>
      </p:ext>
    </p:extLst>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304800" y="1371600"/>
            <a:ext cx="3352800" cy="639762"/>
          </a:xfrm>
        </p:spPr>
        <p:txBody>
          <a:bodyPr anchor="b">
            <a:no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smtClean="0"/>
              <a:t>Click to edit Master text styles</a:t>
            </a:r>
          </a:p>
        </p:txBody>
      </p:sp>
      <p:sp>
        <p:nvSpPr>
          <p:cNvPr id="4" name="Content Placeholder 3"/>
          <p:cNvSpPr>
            <a:spLocks noGrp="1"/>
          </p:cNvSpPr>
          <p:nvPr>
            <p:ph sz="half" idx="2"/>
          </p:nvPr>
        </p:nvSpPr>
        <p:spPr>
          <a:xfrm>
            <a:off x="304800" y="2087562"/>
            <a:ext cx="3352800" cy="4160837"/>
          </a:xfrm>
        </p:spPr>
        <p:txBody>
          <a:bodyPr/>
          <a:lstStyle>
            <a:lvl1pPr>
              <a:defRPr sz="20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5" name="Text Placeholder 4"/>
          <p:cNvSpPr>
            <a:spLocks noGrp="1"/>
          </p:cNvSpPr>
          <p:nvPr>
            <p:ph type="body" sz="quarter" idx="3"/>
          </p:nvPr>
        </p:nvSpPr>
        <p:spPr>
          <a:xfrm>
            <a:off x="3733800" y="1371600"/>
            <a:ext cx="3354117" cy="639762"/>
          </a:xfrm>
        </p:spPr>
        <p:txBody>
          <a:bodyPr anchor="b">
            <a:no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smtClean="0"/>
              <a:t>Click to edit Master text styles</a:t>
            </a:r>
          </a:p>
        </p:txBody>
      </p:sp>
      <p:sp>
        <p:nvSpPr>
          <p:cNvPr id="6" name="Content Placeholder 5"/>
          <p:cNvSpPr>
            <a:spLocks noGrp="1"/>
          </p:cNvSpPr>
          <p:nvPr>
            <p:ph sz="quarter" idx="4"/>
          </p:nvPr>
        </p:nvSpPr>
        <p:spPr>
          <a:xfrm>
            <a:off x="3733800" y="2087562"/>
            <a:ext cx="3354117" cy="4160837"/>
          </a:xfrm>
        </p:spPr>
        <p:txBody>
          <a:bodyPr/>
          <a:lstStyle>
            <a:lvl1pPr>
              <a:defRPr sz="20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7" name="Date Placeholder 6"/>
          <p:cNvSpPr>
            <a:spLocks noGrp="1"/>
          </p:cNvSpPr>
          <p:nvPr>
            <p:ph type="dt" sz="half" idx="10"/>
          </p:nvPr>
        </p:nvSpPr>
        <p:spPr>
          <a:xfrm>
            <a:off x="457200" y="6356350"/>
            <a:ext cx="2133600" cy="365125"/>
          </a:xfrm>
          <a:prstGeom prst="rect">
            <a:avLst/>
          </a:prstGeom>
        </p:spPr>
        <p:txBody>
          <a:bodyPr/>
          <a:lstStyle/>
          <a:p>
            <a:fld id="{6EB7948D-65B7-4FEC-80B5-36D7629B101D}" type="datetimeFigureOut">
              <a:rPr lang="en-US" smtClean="0"/>
              <a:t>12/27/2018</a:t>
            </a:fld>
            <a:endParaRPr lang="en-US"/>
          </a:p>
        </p:txBody>
      </p:sp>
      <p:sp>
        <p:nvSpPr>
          <p:cNvPr id="8" name="Footer Placeholder 7"/>
          <p:cNvSpPr>
            <a:spLocks noGrp="1"/>
          </p:cNvSpPr>
          <p:nvPr>
            <p:ph type="ftr" sz="quarter" idx="11"/>
          </p:nvPr>
        </p:nvSpPr>
        <p:spPr>
          <a:xfrm>
            <a:off x="3124200" y="6356350"/>
            <a:ext cx="2895600" cy="365125"/>
          </a:xfrm>
          <a:prstGeom prst="rect">
            <a:avLst/>
          </a:prstGeom>
        </p:spPr>
        <p:txBody>
          <a:bodyPr/>
          <a:lstStyle/>
          <a:p>
            <a:endParaRPr lang="en-US"/>
          </a:p>
        </p:txBody>
      </p:sp>
      <p:sp>
        <p:nvSpPr>
          <p:cNvPr id="9" name="Slide Number Placeholder 8"/>
          <p:cNvSpPr>
            <a:spLocks noGrp="1"/>
          </p:cNvSpPr>
          <p:nvPr>
            <p:ph type="sldNum" sz="quarter" idx="12"/>
          </p:nvPr>
        </p:nvSpPr>
        <p:spPr>
          <a:xfrm>
            <a:off x="6553200" y="6356350"/>
            <a:ext cx="2133600" cy="365125"/>
          </a:xfrm>
          <a:prstGeom prst="rect">
            <a:avLst/>
          </a:prstGeom>
        </p:spPr>
        <p:txBody>
          <a:bodyPr/>
          <a:lstStyle/>
          <a:p>
            <a:fld id="{FD99AA8B-2E7A-4BBC-8FDE-CA7CF71DD330}" type="slidenum">
              <a:rPr lang="en-US" smtClean="0"/>
              <a:t>‹#›</a:t>
            </a:fld>
            <a:endParaRPr lang="en-US"/>
          </a:p>
        </p:txBody>
      </p:sp>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1140288392"/>
      </p:ext>
    </p:extLst>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a:xfrm>
            <a:off x="457200" y="6356350"/>
            <a:ext cx="2133600" cy="365125"/>
          </a:xfrm>
          <a:prstGeom prst="rect">
            <a:avLst/>
          </a:prstGeom>
        </p:spPr>
        <p:txBody>
          <a:bodyPr/>
          <a:lstStyle/>
          <a:p>
            <a:fld id="{6EB7948D-65B7-4FEC-80B5-36D7629B101D}" type="datetimeFigureOut">
              <a:rPr lang="en-US" smtClean="0"/>
              <a:t>12/27/2018</a:t>
            </a:fld>
            <a:endParaRPr lang="en-US"/>
          </a:p>
        </p:txBody>
      </p:sp>
      <p:sp>
        <p:nvSpPr>
          <p:cNvPr id="4" name="Footer Placeholder 3"/>
          <p:cNvSpPr>
            <a:spLocks noGrp="1"/>
          </p:cNvSpPr>
          <p:nvPr>
            <p:ph type="ftr" sz="quarter" idx="11"/>
          </p:nvPr>
        </p:nvSpPr>
        <p:spPr>
          <a:xfrm>
            <a:off x="3124200" y="6356350"/>
            <a:ext cx="2895600" cy="365125"/>
          </a:xfrm>
          <a:prstGeom prst="rect">
            <a:avLst/>
          </a:prstGeom>
        </p:spPr>
        <p:txBody>
          <a:bodyPr/>
          <a:lstStyle/>
          <a:p>
            <a:endParaRPr lang="en-US"/>
          </a:p>
        </p:txBody>
      </p:sp>
      <p:sp>
        <p:nvSpPr>
          <p:cNvPr id="5" name="Slide Number Placeholder 4"/>
          <p:cNvSpPr>
            <a:spLocks noGrp="1"/>
          </p:cNvSpPr>
          <p:nvPr>
            <p:ph type="sldNum" sz="quarter" idx="12"/>
          </p:nvPr>
        </p:nvSpPr>
        <p:spPr>
          <a:xfrm>
            <a:off x="6553200" y="6356350"/>
            <a:ext cx="2133600" cy="365125"/>
          </a:xfrm>
          <a:prstGeom prst="rect">
            <a:avLst/>
          </a:prstGeom>
        </p:spPr>
        <p:txBody>
          <a:bodyPr/>
          <a:lstStyle/>
          <a:p>
            <a:fld id="{FD99AA8B-2E7A-4BBC-8FDE-CA7CF71DD330}" type="slidenum">
              <a:rPr lang="en-US" smtClean="0"/>
              <a:t>‹#›</a:t>
            </a:fld>
            <a:endParaRPr lang="en-US"/>
          </a:p>
        </p:txBody>
      </p:sp>
      <p:sp>
        <p:nvSpPr>
          <p:cNvPr id="6" name="Title 5"/>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88013847"/>
      </p:ext>
    </p:extLst>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a:lstStyle/>
          <a:p>
            <a:fld id="{6EB7948D-65B7-4FEC-80B5-36D7629B101D}" type="datetimeFigureOut">
              <a:rPr lang="en-US" smtClean="0"/>
              <a:t>12/27/2018</a:t>
            </a:fld>
            <a:endParaRPr lang="en-US"/>
          </a:p>
        </p:txBody>
      </p:sp>
      <p:sp>
        <p:nvSpPr>
          <p:cNvPr id="3" name="Footer Placeholder 2"/>
          <p:cNvSpPr>
            <a:spLocks noGrp="1"/>
          </p:cNvSpPr>
          <p:nvPr>
            <p:ph type="ftr" sz="quarter" idx="11"/>
          </p:nvPr>
        </p:nvSpPr>
        <p:spPr>
          <a:xfrm>
            <a:off x="3124200" y="6356350"/>
            <a:ext cx="2895600" cy="365125"/>
          </a:xfrm>
          <a:prstGeom prst="rect">
            <a:avLst/>
          </a:prstGeom>
        </p:spPr>
        <p:txBody>
          <a:bodyPr/>
          <a:lstStyle/>
          <a:p>
            <a:endParaRPr lang="en-US"/>
          </a:p>
        </p:txBody>
      </p:sp>
      <p:sp>
        <p:nvSpPr>
          <p:cNvPr id="4" name="Slide Number Placeholder 3"/>
          <p:cNvSpPr>
            <a:spLocks noGrp="1"/>
          </p:cNvSpPr>
          <p:nvPr>
            <p:ph type="sldNum" sz="quarter" idx="12"/>
          </p:nvPr>
        </p:nvSpPr>
        <p:spPr>
          <a:xfrm>
            <a:off x="6553200" y="6356350"/>
            <a:ext cx="2133600" cy="365125"/>
          </a:xfrm>
          <a:prstGeom prst="rect">
            <a:avLst/>
          </a:prstGeom>
        </p:spPr>
        <p:txBody>
          <a:bodyPr/>
          <a:lstStyle/>
          <a:p>
            <a:fld id="{FD99AA8B-2E7A-4BBC-8FDE-CA7CF71DD330}" type="slidenum">
              <a:rPr lang="en-US" smtClean="0"/>
              <a:t>‹#›</a:t>
            </a:fld>
            <a:endParaRPr lang="en-US"/>
          </a:p>
        </p:txBody>
      </p:sp>
    </p:spTree>
    <p:extLst>
      <p:ext uri="{BB962C8B-B14F-4D97-AF65-F5344CB8AC3E}">
        <p14:creationId xmlns:p14="http://schemas.microsoft.com/office/powerpoint/2010/main" val="612997276"/>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81000" y="1447801"/>
            <a:ext cx="2209800" cy="762000"/>
          </a:xfrm>
        </p:spPr>
        <p:txBody>
          <a:bodyPr anchor="b"/>
          <a:lstStyle>
            <a:lvl1pPr algn="l">
              <a:defRPr sz="2000" b="1"/>
            </a:lvl1pPr>
          </a:lstStyle>
          <a:p>
            <a:r>
              <a:rPr lang="en-US" dirty="0" smtClean="0"/>
              <a:t>Click to edit Master title style</a:t>
            </a:r>
            <a:endParaRPr lang="en-US" dirty="0"/>
          </a:p>
        </p:txBody>
      </p:sp>
      <p:sp>
        <p:nvSpPr>
          <p:cNvPr id="3" name="Content Placeholder 2"/>
          <p:cNvSpPr>
            <a:spLocks noGrp="1"/>
          </p:cNvSpPr>
          <p:nvPr>
            <p:ph idx="1"/>
          </p:nvPr>
        </p:nvSpPr>
        <p:spPr>
          <a:xfrm>
            <a:off x="2667000" y="1447800"/>
            <a:ext cx="6324600" cy="5029200"/>
          </a:xfrm>
        </p:spPr>
        <p:txBody>
          <a:bodyPr>
            <a:normAutofit/>
          </a:bodyPr>
          <a:lstStyle>
            <a:lvl1pPr>
              <a:defRPr sz="2000"/>
            </a:lvl1pPr>
            <a:lvl2pPr>
              <a:defRPr sz="20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Text Placeholder 3"/>
          <p:cNvSpPr>
            <a:spLocks noGrp="1"/>
          </p:cNvSpPr>
          <p:nvPr>
            <p:ph type="body" sz="half" idx="2"/>
          </p:nvPr>
        </p:nvSpPr>
        <p:spPr>
          <a:xfrm>
            <a:off x="381000" y="2209800"/>
            <a:ext cx="2209800" cy="42672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smtClean="0"/>
              <a:t>Click to edit Master text styles</a:t>
            </a:r>
          </a:p>
        </p:txBody>
      </p:sp>
    </p:spTree>
    <p:extLst>
      <p:ext uri="{BB962C8B-B14F-4D97-AF65-F5344CB8AC3E}">
        <p14:creationId xmlns:p14="http://schemas.microsoft.com/office/powerpoint/2010/main" val="2152330935"/>
      </p:ext>
    </p:extLst>
  </p:cSld>
  <p:clrMapOvr>
    <a:masterClrMapping/>
  </p:clrMapOvr>
  <p:timing>
    <p:tnLst>
      <p:par>
        <p:cTn id="1" dur="indefinite" restart="never" nodeType="tmRoot"/>
      </p:par>
    </p:tn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71600" y="5257800"/>
            <a:ext cx="6400800" cy="566738"/>
          </a:xfrm>
        </p:spPr>
        <p:txBody>
          <a:bodyPr anchor="b"/>
          <a:lstStyle>
            <a:lvl1pPr algn="l">
              <a:defRPr sz="2000" b="1">
                <a:solidFill>
                  <a:schemeClr val="bg1">
                    <a:lumMod val="85000"/>
                  </a:schemeClr>
                </a:solidFill>
              </a:defRPr>
            </a:lvl1pPr>
          </a:lstStyle>
          <a:p>
            <a:r>
              <a:rPr lang="en-US" dirty="0" smtClean="0"/>
              <a:t>Click to edit Master title style</a:t>
            </a:r>
            <a:endParaRPr lang="en-US" dirty="0"/>
          </a:p>
        </p:txBody>
      </p:sp>
      <p:sp>
        <p:nvSpPr>
          <p:cNvPr id="3" name="Picture Placeholder 2"/>
          <p:cNvSpPr>
            <a:spLocks noGrp="1"/>
          </p:cNvSpPr>
          <p:nvPr>
            <p:ph type="pic" idx="1"/>
          </p:nvPr>
        </p:nvSpPr>
        <p:spPr>
          <a:xfrm>
            <a:off x="1371600" y="1524000"/>
            <a:ext cx="6400800" cy="36576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371600" y="5824538"/>
            <a:ext cx="6400800" cy="423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6EB7948D-65B7-4FEC-80B5-36D7629B101D}" type="datetimeFigureOut">
              <a:rPr lang="en-US" smtClean="0"/>
              <a:t>12/27/2018</a:t>
            </a:fld>
            <a:endParaRPr lang="en-US"/>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FD99AA8B-2E7A-4BBC-8FDE-CA7CF71DD330}" type="slidenum">
              <a:rPr lang="en-US" smtClean="0"/>
              <a:t>‹#›</a:t>
            </a:fld>
            <a:endParaRPr lang="en-US"/>
          </a:p>
        </p:txBody>
      </p:sp>
    </p:spTree>
    <p:extLst>
      <p:ext uri="{BB962C8B-B14F-4D97-AF65-F5344CB8AC3E}">
        <p14:creationId xmlns:p14="http://schemas.microsoft.com/office/powerpoint/2010/main" val="165539542"/>
      </p:ext>
    </p:extLst>
  </p:cSld>
  <p:clrMapOvr>
    <a:masterClrMapping/>
  </p:clrMapOvr>
  <p:timing>
    <p:tnLst>
      <p:par>
        <p:cTn id="1" dur="indefinite" restart="never" nodeType="tmRoot"/>
      </p:par>
    </p:tn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6EB7948D-65B7-4FEC-80B5-36D7629B101D}" type="datetimeFigureOut">
              <a:rPr lang="en-US" smtClean="0"/>
              <a:t>12/27/2018</a:t>
            </a:fld>
            <a:endParaRPr lang="en-US"/>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FD99AA8B-2E7A-4BBC-8FDE-CA7CF71DD330}" type="slidenum">
              <a:rPr lang="en-US" smtClean="0"/>
              <a:t>‹#›</a:t>
            </a:fld>
            <a:endParaRPr lang="en-US"/>
          </a:p>
        </p:txBody>
      </p:sp>
    </p:spTree>
    <p:extLst>
      <p:ext uri="{BB962C8B-B14F-4D97-AF65-F5344CB8AC3E}">
        <p14:creationId xmlns:p14="http://schemas.microsoft.com/office/powerpoint/2010/main" val="3148103653"/>
      </p:ext>
    </p:extLst>
  </p:cSld>
  <p:clrMapOvr>
    <a:masterClrMapping/>
  </p:clrMapOvr>
  <p:timing>
    <p:tnLst>
      <p:par>
        <p:cTn id="1" dur="indefinite" restart="never" nodeType="tmRoot"/>
      </p:par>
    </p:tn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696200" y="1547136"/>
            <a:ext cx="990600" cy="4701263"/>
          </a:xfrm>
        </p:spPr>
        <p:txBody>
          <a:bodyPr vert="eaVert"/>
          <a:lstStyle/>
          <a:p>
            <a:r>
              <a:rPr lang="en-US" dirty="0" smtClean="0"/>
              <a:t>Click to edit Master title style</a:t>
            </a:r>
            <a:endParaRPr lang="en-US" dirty="0"/>
          </a:p>
        </p:txBody>
      </p:sp>
      <p:sp>
        <p:nvSpPr>
          <p:cNvPr id="3" name="Vertical Text Placeholder 2"/>
          <p:cNvSpPr>
            <a:spLocks noGrp="1"/>
          </p:cNvSpPr>
          <p:nvPr>
            <p:ph type="body" orient="vert" idx="1"/>
          </p:nvPr>
        </p:nvSpPr>
        <p:spPr>
          <a:xfrm>
            <a:off x="457200" y="1523999"/>
            <a:ext cx="7162800" cy="4727847"/>
          </a:xfrm>
        </p:spPr>
        <p:txBody>
          <a:bodyPr vert="eaVert"/>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6EB7948D-65B7-4FEC-80B5-36D7629B101D}" type="datetimeFigureOut">
              <a:rPr lang="en-US" smtClean="0"/>
              <a:t>12/27/2018</a:t>
            </a:fld>
            <a:endParaRPr lang="en-US"/>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FD99AA8B-2E7A-4BBC-8FDE-CA7CF71DD330}" type="slidenum">
              <a:rPr lang="en-US" smtClean="0"/>
              <a:t>‹#›</a:t>
            </a:fld>
            <a:endParaRPr lang="en-US"/>
          </a:p>
        </p:txBody>
      </p:sp>
    </p:spTree>
    <p:extLst>
      <p:ext uri="{BB962C8B-B14F-4D97-AF65-F5344CB8AC3E}">
        <p14:creationId xmlns:p14="http://schemas.microsoft.com/office/powerpoint/2010/main" val="3151130642"/>
      </p:ext>
    </p:extLst>
  </p:cSld>
  <p:clrMapOvr>
    <a:masterClrMapping/>
  </p:clrMapOvr>
  <p:timing>
    <p:tnLst>
      <p:par>
        <p:cTn id="1" dur="indefinite" restart="never" nodeType="tmRoot"/>
      </p:par>
    </p:tn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Agenda/Summary">
    <p:spTree>
      <p:nvGrpSpPr>
        <p:cNvPr id="1" name=""/>
        <p:cNvGrpSpPr/>
        <p:nvPr/>
      </p:nvGrpSpPr>
      <p:grpSpPr>
        <a:xfrm>
          <a:off x="0" y="0"/>
          <a:ext cx="0" cy="0"/>
          <a:chOff x="0" y="0"/>
          <a:chExt cx="0" cy="0"/>
        </a:xfrm>
      </p:grpSpPr>
      <p:sp>
        <p:nvSpPr>
          <p:cNvPr id="9" name="Text Placeholder 8"/>
          <p:cNvSpPr>
            <a:spLocks noGrp="1"/>
          </p:cNvSpPr>
          <p:nvPr>
            <p:ph type="body" sz="quarter" idx="15"/>
          </p:nvPr>
        </p:nvSpPr>
        <p:spPr>
          <a:xfrm>
            <a:off x="3962400" y="2514600"/>
            <a:ext cx="4648200" cy="838200"/>
          </a:xfrm>
        </p:spPr>
        <p:txBody>
          <a:bodyPr anchor="ctr">
            <a:normAutofit/>
          </a:bodyPr>
          <a:lstStyle>
            <a:lvl1pPr marL="57150" indent="0">
              <a:buFontTx/>
              <a:buNone/>
              <a:defRPr sz="1800" baseline="0"/>
            </a:lvl1pPr>
          </a:lstStyle>
          <a:p>
            <a:pPr lvl="0"/>
            <a:r>
              <a:rPr lang="en-US" dirty="0" smtClean="0"/>
              <a:t>Click to edit Master text styles</a:t>
            </a:r>
          </a:p>
        </p:txBody>
      </p:sp>
      <p:sp>
        <p:nvSpPr>
          <p:cNvPr id="7" name="Text Placeholder 8"/>
          <p:cNvSpPr>
            <a:spLocks noGrp="1"/>
          </p:cNvSpPr>
          <p:nvPr>
            <p:ph type="body" sz="quarter" idx="16"/>
          </p:nvPr>
        </p:nvSpPr>
        <p:spPr>
          <a:xfrm>
            <a:off x="3962400" y="3352800"/>
            <a:ext cx="4648200" cy="838200"/>
          </a:xfrm>
        </p:spPr>
        <p:txBody>
          <a:bodyPr anchor="ctr">
            <a:normAutofit/>
          </a:bodyPr>
          <a:lstStyle>
            <a:lvl1pPr marL="57150" indent="0">
              <a:buFontTx/>
              <a:buNone/>
              <a:defRPr sz="1800" baseline="0"/>
            </a:lvl1pPr>
          </a:lstStyle>
          <a:p>
            <a:pPr lvl="0"/>
            <a:r>
              <a:rPr lang="en-US" dirty="0" smtClean="0"/>
              <a:t>Click to edit Master text styles</a:t>
            </a:r>
          </a:p>
        </p:txBody>
      </p:sp>
      <p:sp>
        <p:nvSpPr>
          <p:cNvPr id="8" name="Text Placeholder 8"/>
          <p:cNvSpPr>
            <a:spLocks noGrp="1"/>
          </p:cNvSpPr>
          <p:nvPr>
            <p:ph type="body" sz="quarter" idx="17"/>
          </p:nvPr>
        </p:nvSpPr>
        <p:spPr>
          <a:xfrm>
            <a:off x="3962400" y="4191000"/>
            <a:ext cx="4648200" cy="838200"/>
          </a:xfrm>
        </p:spPr>
        <p:txBody>
          <a:bodyPr anchor="ctr">
            <a:normAutofit/>
          </a:bodyPr>
          <a:lstStyle>
            <a:lvl1pPr marL="57150" indent="0">
              <a:buFontTx/>
              <a:buNone/>
              <a:defRPr sz="1800" baseline="0"/>
            </a:lvl1pPr>
          </a:lstStyle>
          <a:p>
            <a:pPr lvl="0"/>
            <a:r>
              <a:rPr lang="en-US" dirty="0" smtClean="0"/>
              <a:t>Click to edit Master text styles</a:t>
            </a:r>
          </a:p>
        </p:txBody>
      </p:sp>
      <p:sp>
        <p:nvSpPr>
          <p:cNvPr id="12" name="Text Placeholder 8"/>
          <p:cNvSpPr>
            <a:spLocks noGrp="1"/>
          </p:cNvSpPr>
          <p:nvPr>
            <p:ph type="body" sz="quarter" idx="18"/>
          </p:nvPr>
        </p:nvSpPr>
        <p:spPr>
          <a:xfrm>
            <a:off x="3962400" y="5029200"/>
            <a:ext cx="4648200" cy="838200"/>
          </a:xfrm>
        </p:spPr>
        <p:txBody>
          <a:bodyPr anchor="ctr">
            <a:normAutofit/>
          </a:bodyPr>
          <a:lstStyle>
            <a:lvl1pPr marL="57150" indent="0">
              <a:buFontTx/>
              <a:buNone/>
              <a:defRPr sz="1800" baseline="0"/>
            </a:lvl1pPr>
          </a:lstStyle>
          <a:p>
            <a:pPr lvl="0"/>
            <a:r>
              <a:rPr lang="en-US" dirty="0" smtClean="0"/>
              <a:t>Click to edit Master text styles</a:t>
            </a:r>
          </a:p>
        </p:txBody>
      </p:sp>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4151929919"/>
      </p:ext>
    </p:extLst>
  </p:cSld>
  <p:clrMapOvr>
    <a:masterClrMapping/>
  </p:clrMapOvr>
  <p:timing>
    <p:tnLst>
      <p:par>
        <p:cTn id="1" dur="indefinite" restart="never" nodeType="tmRoot"/>
      </p:par>
    </p:tn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Picture">
    <p:spTree>
      <p:nvGrpSpPr>
        <p:cNvPr id="1" name=""/>
        <p:cNvGrpSpPr/>
        <p:nvPr/>
      </p:nvGrpSpPr>
      <p:grpSpPr>
        <a:xfrm>
          <a:off x="0" y="0"/>
          <a:ext cx="0" cy="0"/>
          <a:chOff x="0" y="0"/>
          <a:chExt cx="0" cy="0"/>
        </a:xfrm>
      </p:grpSpPr>
      <p:sp>
        <p:nvSpPr>
          <p:cNvPr id="5" name="Content Placeholder 2"/>
          <p:cNvSpPr>
            <a:spLocks noGrp="1"/>
          </p:cNvSpPr>
          <p:nvPr>
            <p:ph sz="half" idx="1"/>
          </p:nvPr>
        </p:nvSpPr>
        <p:spPr>
          <a:xfrm>
            <a:off x="304800" y="2209800"/>
            <a:ext cx="3200400" cy="2176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endParaRPr lang="en-US" dirty="0"/>
          </a:p>
        </p:txBody>
      </p:sp>
      <p:sp>
        <p:nvSpPr>
          <p:cNvPr id="6" name="Content Placeholder 3"/>
          <p:cNvSpPr>
            <a:spLocks noGrp="1"/>
          </p:cNvSpPr>
          <p:nvPr>
            <p:ph sz="half" idx="2"/>
          </p:nvPr>
        </p:nvSpPr>
        <p:spPr>
          <a:xfrm>
            <a:off x="3657600" y="2209800"/>
            <a:ext cx="5181600" cy="2144037"/>
          </a:xfrm>
        </p:spPr>
        <p:txBody>
          <a:bodyPr anchor="ctr">
            <a:normAutofit/>
          </a:bodyPr>
          <a:lstStyle>
            <a:lvl1pPr>
              <a:defRPr sz="20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endParaRPr lang="en-US" dirty="0"/>
          </a:p>
        </p:txBody>
      </p:sp>
      <p:sp>
        <p:nvSpPr>
          <p:cNvPr id="9" name="Content Placeholder 2"/>
          <p:cNvSpPr>
            <a:spLocks noGrp="1"/>
          </p:cNvSpPr>
          <p:nvPr>
            <p:ph sz="half" idx="14"/>
          </p:nvPr>
        </p:nvSpPr>
        <p:spPr>
          <a:xfrm>
            <a:off x="304800" y="4458986"/>
            <a:ext cx="3200400" cy="224661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endParaRPr lang="en-US" dirty="0"/>
          </a:p>
        </p:txBody>
      </p:sp>
      <p:sp>
        <p:nvSpPr>
          <p:cNvPr id="10" name="Content Placeholder 3"/>
          <p:cNvSpPr>
            <a:spLocks noGrp="1"/>
          </p:cNvSpPr>
          <p:nvPr>
            <p:ph sz="half" idx="15"/>
          </p:nvPr>
        </p:nvSpPr>
        <p:spPr>
          <a:xfrm>
            <a:off x="3657600" y="4458986"/>
            <a:ext cx="5181600" cy="2213200"/>
          </a:xfrm>
        </p:spPr>
        <p:txBody>
          <a:bodyPr anchor="ctr">
            <a:normAutofit/>
          </a:bodyPr>
          <a:lstStyle>
            <a:lvl1pPr>
              <a:defRPr sz="20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endParaRPr lang="en-US" dirty="0"/>
          </a:p>
        </p:txBody>
      </p:sp>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66978075"/>
      </p:ext>
    </p:extLst>
  </p:cSld>
  <p:clrMapOvr>
    <a:masterClrMapping/>
  </p:clrMapOvr>
  <p:timing>
    <p:tnLst>
      <p:par>
        <p:cTn id="1" dur="indefinite" restart="never" nodeType="tmRoot"/>
      </p:par>
    </p:tn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hree Picture">
    <p:spTree>
      <p:nvGrpSpPr>
        <p:cNvPr id="1" name=""/>
        <p:cNvGrpSpPr/>
        <p:nvPr/>
      </p:nvGrpSpPr>
      <p:grpSpPr>
        <a:xfrm>
          <a:off x="0" y="0"/>
          <a:ext cx="0" cy="0"/>
          <a:chOff x="0" y="0"/>
          <a:chExt cx="0" cy="0"/>
        </a:xfrm>
      </p:grpSpPr>
      <p:sp>
        <p:nvSpPr>
          <p:cNvPr id="9" name="Content Placeholder 2"/>
          <p:cNvSpPr>
            <a:spLocks noGrp="1"/>
          </p:cNvSpPr>
          <p:nvPr>
            <p:ph sz="half" idx="1"/>
          </p:nvPr>
        </p:nvSpPr>
        <p:spPr>
          <a:xfrm>
            <a:off x="304800" y="4038600"/>
            <a:ext cx="2841168" cy="2590799"/>
          </a:xfrm>
        </p:spPr>
        <p:txBody>
          <a:bodyPr lIns="274320" tIns="0" rIns="182880">
            <a:normAutofit/>
          </a:bodyPr>
          <a:lstStyle>
            <a:lvl1pPr>
              <a:lnSpc>
                <a:spcPts val="2000"/>
              </a:lnSpc>
              <a:defRPr sz="1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p>
        </p:txBody>
      </p:sp>
      <p:sp>
        <p:nvSpPr>
          <p:cNvPr id="10" name="Content Placeholder 3"/>
          <p:cNvSpPr>
            <a:spLocks noGrp="1"/>
          </p:cNvSpPr>
          <p:nvPr>
            <p:ph sz="half" idx="2"/>
          </p:nvPr>
        </p:nvSpPr>
        <p:spPr>
          <a:xfrm>
            <a:off x="3151415" y="4038600"/>
            <a:ext cx="2841168" cy="2590799"/>
          </a:xfrm>
        </p:spPr>
        <p:txBody>
          <a:bodyPr lIns="274320" tIns="0" rIns="182880">
            <a:normAutofit/>
          </a:bodyPr>
          <a:lstStyle>
            <a:lvl1pPr>
              <a:lnSpc>
                <a:spcPts val="2000"/>
              </a:lnSpc>
              <a:defRPr sz="1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p>
        </p:txBody>
      </p:sp>
      <p:sp>
        <p:nvSpPr>
          <p:cNvPr id="11" name="Content Placeholder 3"/>
          <p:cNvSpPr>
            <a:spLocks noGrp="1"/>
          </p:cNvSpPr>
          <p:nvPr>
            <p:ph sz="half" idx="14"/>
          </p:nvPr>
        </p:nvSpPr>
        <p:spPr>
          <a:xfrm>
            <a:off x="5998030" y="4038600"/>
            <a:ext cx="2841168" cy="2590799"/>
          </a:xfrm>
        </p:spPr>
        <p:txBody>
          <a:bodyPr lIns="274320" tIns="0" rIns="182880">
            <a:normAutofit/>
          </a:bodyPr>
          <a:lstStyle>
            <a:lvl1pPr>
              <a:lnSpc>
                <a:spcPts val="2000"/>
              </a:lnSpc>
              <a:defRPr sz="1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p>
        </p:txBody>
      </p:sp>
      <p:sp>
        <p:nvSpPr>
          <p:cNvPr id="15" name="Content Placeholder 2"/>
          <p:cNvSpPr>
            <a:spLocks noGrp="1"/>
          </p:cNvSpPr>
          <p:nvPr>
            <p:ph sz="half" idx="15"/>
          </p:nvPr>
        </p:nvSpPr>
        <p:spPr>
          <a:xfrm>
            <a:off x="312057" y="2133600"/>
            <a:ext cx="2797629" cy="1905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p>
        </p:txBody>
      </p:sp>
      <p:sp>
        <p:nvSpPr>
          <p:cNvPr id="16" name="Content Placeholder 3"/>
          <p:cNvSpPr>
            <a:spLocks noGrp="1"/>
          </p:cNvSpPr>
          <p:nvPr>
            <p:ph sz="half" idx="16"/>
          </p:nvPr>
        </p:nvSpPr>
        <p:spPr>
          <a:xfrm>
            <a:off x="3173184" y="2133600"/>
            <a:ext cx="2797633" cy="1905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p>
        </p:txBody>
      </p:sp>
      <p:sp>
        <p:nvSpPr>
          <p:cNvPr id="17" name="Content Placeholder 3"/>
          <p:cNvSpPr>
            <a:spLocks noGrp="1"/>
          </p:cNvSpPr>
          <p:nvPr>
            <p:ph sz="half" idx="17"/>
          </p:nvPr>
        </p:nvSpPr>
        <p:spPr>
          <a:xfrm>
            <a:off x="6034314" y="2133600"/>
            <a:ext cx="2797633" cy="1905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p>
        </p:txBody>
      </p:sp>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957497379"/>
      </p:ext>
    </p:extLst>
  </p:cSld>
  <p:clrMapOvr>
    <a:masterClrMapping/>
  </p:clrMapOvr>
  <p:timing>
    <p:tnLst>
      <p:par>
        <p:cTn id="1" dur="indefinite" restart="never" nodeType="tmRoot"/>
      </p:par>
    </p:tn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sp>
        <p:nvSpPr>
          <p:cNvPr id="4" name="Date Placeholder 3"/>
          <p:cNvSpPr>
            <a:spLocks noGrp="1"/>
          </p:cNvSpPr>
          <p:nvPr>
            <p:ph type="dt" sz="half" idx="10"/>
          </p:nvPr>
        </p:nvSpPr>
        <p:spPr>
          <a:xfrm>
            <a:off x="457200" y="6356350"/>
            <a:ext cx="2133600" cy="365125"/>
          </a:xfrm>
          <a:prstGeom prst="rect">
            <a:avLst/>
          </a:prstGeom>
        </p:spPr>
        <p:txBody>
          <a:bodyPr/>
          <a:lstStyle/>
          <a:p>
            <a:fld id="{6EB7948D-65B7-4FEC-80B5-36D7629B101D}" type="datetimeFigureOut">
              <a:rPr lang="en-US" smtClean="0"/>
              <a:t>12/27/2018</a:t>
            </a:fld>
            <a:endParaRPr lang="en-US"/>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FD99AA8B-2E7A-4BBC-8FDE-CA7CF71DD330}" type="slidenum">
              <a:rPr lang="en-US" smtClean="0"/>
              <a:t>‹#›</a:t>
            </a:fld>
            <a:endParaRPr lang="en-US"/>
          </a:p>
        </p:txBody>
      </p:sp>
      <p:sp>
        <p:nvSpPr>
          <p:cNvPr id="2" name="Title 1"/>
          <p:cNvSpPr>
            <a:spLocks noGrp="1"/>
          </p:cNvSpPr>
          <p:nvPr>
            <p:ph type="ctrTitle"/>
          </p:nvPr>
        </p:nvSpPr>
        <p:spPr>
          <a:xfrm>
            <a:off x="533400" y="5003796"/>
            <a:ext cx="7772400" cy="933450"/>
          </a:xfrm>
        </p:spPr>
        <p:txBody>
          <a:bodyPr anchor="b">
            <a:normAutofit/>
          </a:bodyPr>
          <a:lstStyle>
            <a:lvl1pPr algn="r">
              <a:defRPr sz="3600">
                <a:solidFill>
                  <a:schemeClr val="tx1"/>
                </a:solidFill>
              </a:defRPr>
            </a:lvl1pPr>
          </a:lstStyle>
          <a:p>
            <a:r>
              <a:rPr lang="en-US" dirty="0" smtClean="0"/>
              <a:t>Click to edit Master title style</a:t>
            </a:r>
            <a:endParaRPr lang="en-US" dirty="0"/>
          </a:p>
        </p:txBody>
      </p:sp>
      <p:sp>
        <p:nvSpPr>
          <p:cNvPr id="3" name="Subtitle 2"/>
          <p:cNvSpPr>
            <a:spLocks noGrp="1"/>
          </p:cNvSpPr>
          <p:nvPr>
            <p:ph type="subTitle" idx="1"/>
          </p:nvPr>
        </p:nvSpPr>
        <p:spPr>
          <a:xfrm>
            <a:off x="1905000" y="5791200"/>
            <a:ext cx="6400800" cy="685800"/>
          </a:xfrm>
        </p:spPr>
        <p:txBody>
          <a:bodyPr>
            <a:normAutofit/>
          </a:bodyPr>
          <a:lstStyle>
            <a:lvl1pPr marL="0" indent="0" algn="r">
              <a:buNone/>
              <a:defRPr sz="2000">
                <a:solidFill>
                  <a:schemeClr val="tx1">
                    <a:lumMod val="85000"/>
                    <a:lumOff val="1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lang="en-US" dirty="0"/>
          </a:p>
        </p:txBody>
      </p:sp>
      <p:cxnSp>
        <p:nvCxnSpPr>
          <p:cNvPr id="10" name="Straight Connector 9"/>
          <p:cNvCxnSpPr/>
          <p:nvPr userDrawn="1"/>
        </p:nvCxnSpPr>
        <p:spPr>
          <a:xfrm>
            <a:off x="0" y="5152952"/>
            <a:ext cx="9144000" cy="0"/>
          </a:xfrm>
          <a:prstGeom prst="line">
            <a:avLst/>
          </a:prstGeom>
          <a:ln w="22225">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18072652"/>
      </p:ext>
    </p:extLst>
  </p:cSld>
  <p:clrMapOvr>
    <a:masterClrMapping/>
  </p:clrMapOvr>
  <p:timing>
    <p:tnLst>
      <p:par>
        <p:cTn id="1" dur="indefinite" restart="never" nodeType="tmRoot"/>
      </p:par>
    </p:tn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title" preserve="1">
  <p:cSld name="Alternate Title Slide">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4" name="Date Placeholder 3"/>
          <p:cNvSpPr>
            <a:spLocks noGrp="1"/>
          </p:cNvSpPr>
          <p:nvPr>
            <p:ph type="dt" sz="half" idx="10"/>
          </p:nvPr>
        </p:nvSpPr>
        <p:spPr>
          <a:xfrm>
            <a:off x="457200" y="6356350"/>
            <a:ext cx="2133600" cy="365125"/>
          </a:xfrm>
          <a:prstGeom prst="rect">
            <a:avLst/>
          </a:prstGeom>
        </p:spPr>
        <p:txBody>
          <a:bodyPr/>
          <a:lstStyle/>
          <a:p>
            <a:fld id="{6EB7948D-65B7-4FEC-80B5-36D7629B101D}" type="datetimeFigureOut">
              <a:rPr lang="en-US" smtClean="0"/>
              <a:t>12/27/2018</a:t>
            </a:fld>
            <a:endParaRPr lang="en-US"/>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FD99AA8B-2E7A-4BBC-8FDE-CA7CF71DD330}" type="slidenum">
              <a:rPr lang="en-US" smtClean="0"/>
              <a:t>‹#›</a:t>
            </a:fld>
            <a:endParaRPr lang="en-US"/>
          </a:p>
        </p:txBody>
      </p:sp>
      <p:sp>
        <p:nvSpPr>
          <p:cNvPr id="2" name="Title 1"/>
          <p:cNvSpPr>
            <a:spLocks noGrp="1"/>
          </p:cNvSpPr>
          <p:nvPr>
            <p:ph type="ctrTitle"/>
          </p:nvPr>
        </p:nvSpPr>
        <p:spPr>
          <a:xfrm>
            <a:off x="990600" y="1676400"/>
            <a:ext cx="7772400" cy="933450"/>
          </a:xfrm>
        </p:spPr>
        <p:txBody>
          <a:bodyPr anchor="b">
            <a:normAutofit/>
          </a:bodyPr>
          <a:lstStyle>
            <a:lvl1pPr algn="l">
              <a:defRPr sz="3600">
                <a:solidFill>
                  <a:schemeClr val="tx1"/>
                </a:solidFill>
              </a:defRPr>
            </a:lvl1pPr>
          </a:lstStyle>
          <a:p>
            <a:r>
              <a:rPr lang="en-US" dirty="0" smtClean="0"/>
              <a:t>Click to edit Master title style</a:t>
            </a:r>
            <a:endParaRPr lang="en-US" dirty="0"/>
          </a:p>
        </p:txBody>
      </p:sp>
      <p:sp>
        <p:nvSpPr>
          <p:cNvPr id="3" name="Subtitle 2"/>
          <p:cNvSpPr>
            <a:spLocks noGrp="1"/>
          </p:cNvSpPr>
          <p:nvPr>
            <p:ph type="subTitle" idx="1"/>
          </p:nvPr>
        </p:nvSpPr>
        <p:spPr>
          <a:xfrm>
            <a:off x="990600" y="2514600"/>
            <a:ext cx="6400800" cy="685800"/>
          </a:xfrm>
        </p:spPr>
        <p:txBody>
          <a:bodyPr>
            <a:normAutofit/>
          </a:bodyPr>
          <a:lstStyle>
            <a:lvl1pPr marL="0" indent="0" algn="l">
              <a:buNone/>
              <a:defRPr sz="2000">
                <a:solidFill>
                  <a:schemeClr val="tx1">
                    <a:lumMod val="85000"/>
                    <a:lumOff val="1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lang="en-US" dirty="0"/>
          </a:p>
        </p:txBody>
      </p:sp>
    </p:spTree>
    <p:extLst>
      <p:ext uri="{BB962C8B-B14F-4D97-AF65-F5344CB8AC3E}">
        <p14:creationId xmlns:p14="http://schemas.microsoft.com/office/powerpoint/2010/main" val="2576279036"/>
      </p:ext>
    </p:extLst>
  </p:cSld>
  <p:clrMapOvr>
    <a:masterClrMapping/>
  </p:clrMapOvr>
  <p:timing>
    <p:tnLst>
      <p:par>
        <p:cTn id="1" dur="indefinite" restart="never" nodeType="tmRoot"/>
      </p:par>
    </p:tnLst>
  </p:timing>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3"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EB7948D-65B7-4FEC-80B5-36D7629B101D}" type="datetimeFigureOut">
              <a:rPr lang="en-US" smtClean="0"/>
              <a:t>12/27/2018</a:t>
            </a:fld>
            <a:endParaRPr lang="en-US"/>
          </a:p>
        </p:txBody>
      </p:sp>
      <p:sp>
        <p:nvSpPr>
          <p:cNvPr id="14"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15"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99AA8B-2E7A-4BBC-8FDE-CA7CF71DD330}" type="slidenum">
              <a:rPr lang="en-US" smtClean="0"/>
              <a:t>‹#›</a:t>
            </a:fld>
            <a:endParaRPr lang="en-US"/>
          </a:p>
        </p:txBody>
      </p:sp>
      <p:sp>
        <p:nvSpPr>
          <p:cNvPr id="4" name="Content Placeholder 3"/>
          <p:cNvSpPr>
            <a:spLocks noGrp="1"/>
          </p:cNvSpPr>
          <p:nvPr>
            <p:ph sz="quarter" idx="10"/>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1710994603"/>
      </p:ext>
    </p:extLst>
  </p:cSld>
  <p:clrMapOvr>
    <a:masterClrMapping/>
  </p:clrMapOvr>
  <p:timing>
    <p:tnLst>
      <p:par>
        <p:cTn id="1" dur="indefinite" restart="never" nodeType="tmRoot"/>
      </p:par>
    </p:tnLst>
  </p:timing>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Alternate Static Content">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3"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EB7948D-65B7-4FEC-80B5-36D7629B101D}" type="datetimeFigureOut">
              <a:rPr lang="en-US" smtClean="0"/>
              <a:t>12/27/2018</a:t>
            </a:fld>
            <a:endParaRPr lang="en-US"/>
          </a:p>
        </p:txBody>
      </p:sp>
      <p:sp>
        <p:nvSpPr>
          <p:cNvPr id="14"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15"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99AA8B-2E7A-4BBC-8FDE-CA7CF71DD330}" type="slidenum">
              <a:rPr lang="en-US" smtClean="0"/>
              <a:t>‹#›</a:t>
            </a:fld>
            <a:endParaRPr lang="en-US"/>
          </a:p>
        </p:txBody>
      </p:sp>
      <p:sp>
        <p:nvSpPr>
          <p:cNvPr id="4" name="Content Placeholder 3"/>
          <p:cNvSpPr>
            <a:spLocks noGrp="1"/>
          </p:cNvSpPr>
          <p:nvPr>
            <p:ph sz="quarter" idx="10"/>
          </p:nvPr>
        </p:nvSpPr>
        <p:spPr>
          <a:xfrm>
            <a:off x="304800" y="1371600"/>
            <a:ext cx="8534400" cy="518160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 name="Title 1"/>
          <p:cNvSpPr>
            <a:spLocks noGrp="1"/>
          </p:cNvSpPr>
          <p:nvPr>
            <p:ph type="title"/>
          </p:nvPr>
        </p:nvSpPr>
        <p:spPr>
          <a:xfrm>
            <a:off x="304800" y="457200"/>
            <a:ext cx="8534400" cy="792162"/>
          </a:xfrm>
          <a:effectLst>
            <a:outerShdw blurRad="50800" dist="38100" dir="2700000" algn="tl" rotWithShape="0">
              <a:prstClr val="black">
                <a:alpha val="64000"/>
              </a:prstClr>
            </a:outerShdw>
          </a:effectLst>
        </p:spPr>
        <p:txBody>
          <a:bodyPr/>
          <a:lstStyle>
            <a:lvl1pPr>
              <a:defRPr>
                <a:solidFill>
                  <a:schemeClr val="bg1">
                    <a:lumMod val="95000"/>
                  </a:schemeClr>
                </a:solidFill>
              </a:defRPr>
            </a:lvl1pPr>
          </a:lstStyle>
          <a:p>
            <a:r>
              <a:rPr lang="en-US" dirty="0" smtClean="0"/>
              <a:t>Click to edit Master title style</a:t>
            </a:r>
            <a:endParaRPr lang="en-US" dirty="0"/>
          </a:p>
        </p:txBody>
      </p:sp>
    </p:spTree>
    <p:extLst>
      <p:ext uri="{BB962C8B-B14F-4D97-AF65-F5344CB8AC3E}">
        <p14:creationId xmlns:p14="http://schemas.microsoft.com/office/powerpoint/2010/main" val="2081572155"/>
      </p:ext>
    </p:extLst>
  </p:cSld>
  <p:clrMapOvr>
    <a:masterClrMapping/>
  </p:clrMapOvr>
  <p:timing>
    <p:tnLst>
      <p:par>
        <p:cTn id="1" dur="indefinite" restart="never" nodeType="tmRoot"/>
      </p:par>
    </p:tnLst>
  </p:timing>
</p:sldLayout>
</file>

<file path=ppt/slideLayouts/slideLayout22.xml><?xml version="1.0" encoding="utf-8"?>
<p:sldLayout xmlns:a="http://schemas.openxmlformats.org/drawingml/2006/main" xmlns:r="http://schemas.openxmlformats.org/officeDocument/2006/relationships" xmlns:p="http://schemas.openxmlformats.org/presentationml/2006/main" type="obj" preserve="1">
  <p:cSld name="Bulleted 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normAutofit/>
          </a:bodyPr>
          <a:lstStyle>
            <a:lvl1pPr marL="171450" indent="-171450">
              <a:buFont typeface="Arial" pitchFamily="34" charset="0"/>
              <a:buChar char="•"/>
              <a:defRPr sz="2400"/>
            </a:lvl1pPr>
            <a:lvl2pPr marL="628650" indent="-171450">
              <a:buFont typeface="Arial" pitchFamily="34" charset="0"/>
              <a:buChar char="•"/>
              <a:defRPr sz="2000"/>
            </a:lvl2pPr>
            <a:lvl3pPr marL="1085850" indent="-171450">
              <a:buFont typeface="Arial" pitchFamily="34" charset="0"/>
              <a:buChar char="•"/>
              <a:defRPr sz="1800"/>
            </a:lvl3pPr>
            <a:lvl4pPr marL="1543050" indent="-171450">
              <a:buFont typeface="Arial" pitchFamily="34" charset="0"/>
              <a:buChar char="•"/>
              <a:defRPr sz="1600"/>
            </a:lvl4pPr>
            <a:lvl5pPr marL="2000250" indent="-171450">
              <a:buFont typeface="Arial" pitchFamily="34" charset="0"/>
              <a:buChar char="•"/>
              <a:defRPr sz="1600"/>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6EB7948D-65B7-4FEC-80B5-36D7629B101D}" type="datetimeFigureOut">
              <a:rPr lang="en-US" smtClean="0"/>
              <a:t>12/27/2018</a:t>
            </a:fld>
            <a:endParaRPr lang="en-US"/>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FD99AA8B-2E7A-4BBC-8FDE-CA7CF71DD330}" type="slidenum">
              <a:rPr lang="en-US" smtClean="0"/>
              <a:t>‹#›</a:t>
            </a:fld>
            <a:endParaRPr lang="en-US"/>
          </a:p>
        </p:txBody>
      </p:sp>
    </p:spTree>
    <p:extLst>
      <p:ext uri="{BB962C8B-B14F-4D97-AF65-F5344CB8AC3E}">
        <p14:creationId xmlns:p14="http://schemas.microsoft.com/office/powerpoint/2010/main" val="3663364900"/>
      </p:ext>
    </p:extLst>
  </p:cSld>
  <p:clrMapOvr>
    <a:masterClrMapping/>
  </p:clrMapOvr>
  <p:timing>
    <p:tnLst>
      <p:par>
        <p:cTn id="1" dur="indefinite" restart="never" nodeType="tmRoot"/>
      </p:par>
    </p:tnLst>
  </p:timing>
</p:sldLayout>
</file>

<file path=ppt/slideLayouts/slideLayout2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600" y="4167187"/>
            <a:ext cx="6477000" cy="1362075"/>
          </a:xfrm>
        </p:spPr>
        <p:txBody>
          <a:bodyPr anchor="t"/>
          <a:lstStyle>
            <a:lvl1pPr algn="l">
              <a:defRPr sz="4000" b="0" cap="all">
                <a:solidFill>
                  <a:schemeClr val="bg1">
                    <a:lumMod val="85000"/>
                  </a:schemeClr>
                </a:solidFill>
              </a:defRPr>
            </a:lvl1pPr>
          </a:lstStyle>
          <a:p>
            <a:r>
              <a:rPr lang="en-US" dirty="0" smtClean="0"/>
              <a:t>Click to edit Master title style</a:t>
            </a:r>
            <a:endParaRPr lang="en-US" dirty="0"/>
          </a:p>
        </p:txBody>
      </p:sp>
      <p:sp>
        <p:nvSpPr>
          <p:cNvPr id="3" name="Text Placeholder 2"/>
          <p:cNvSpPr>
            <a:spLocks noGrp="1"/>
          </p:cNvSpPr>
          <p:nvPr>
            <p:ph type="body" idx="1"/>
          </p:nvPr>
        </p:nvSpPr>
        <p:spPr>
          <a:xfrm>
            <a:off x="609600" y="2667000"/>
            <a:ext cx="64770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6EB7948D-65B7-4FEC-80B5-36D7629B101D}" type="datetimeFigureOut">
              <a:rPr lang="en-US" smtClean="0"/>
              <a:t>12/27/2018</a:t>
            </a:fld>
            <a:endParaRPr lang="en-US"/>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FD99AA8B-2E7A-4BBC-8FDE-CA7CF71DD330}" type="slidenum">
              <a:rPr lang="en-US" smtClean="0"/>
              <a:t>‹#›</a:t>
            </a:fld>
            <a:endParaRPr lang="en-US"/>
          </a:p>
        </p:txBody>
      </p:sp>
    </p:spTree>
    <p:extLst>
      <p:ext uri="{BB962C8B-B14F-4D97-AF65-F5344CB8AC3E}">
        <p14:creationId xmlns:p14="http://schemas.microsoft.com/office/powerpoint/2010/main" val="2742667487"/>
      </p:ext>
    </p:extLst>
  </p:cSld>
  <p:clrMapOvr>
    <a:masterClrMapping/>
  </p:clrMapOvr>
  <p:timing>
    <p:tnLst>
      <p:par>
        <p:cTn id="1" dur="indefinite" restart="never" nodeType="tmRoot"/>
      </p:par>
    </p:tnLst>
  </p:timing>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304800" y="1447800"/>
            <a:ext cx="3276600" cy="4191000"/>
          </a:xfrm>
        </p:spPr>
        <p:txBody>
          <a:bodyPr/>
          <a:lstStyle>
            <a:lvl1pPr>
              <a:defRPr sz="2000"/>
            </a:lvl1pPr>
            <a:lvl2pPr>
              <a:defRPr sz="20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Content Placeholder 3"/>
          <p:cNvSpPr>
            <a:spLocks noGrp="1"/>
          </p:cNvSpPr>
          <p:nvPr>
            <p:ph sz="half" idx="2"/>
          </p:nvPr>
        </p:nvSpPr>
        <p:spPr>
          <a:xfrm>
            <a:off x="3810000" y="1447800"/>
            <a:ext cx="3276600" cy="4191000"/>
          </a:xfrm>
        </p:spPr>
        <p:txBody>
          <a:bodyPr/>
          <a:lstStyle>
            <a:lvl1pPr>
              <a:defRPr sz="2000"/>
            </a:lvl1pPr>
            <a:lvl2pPr>
              <a:defRPr sz="20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6EB7948D-65B7-4FEC-80B5-36D7629B101D}" type="datetimeFigureOut">
              <a:rPr lang="en-US" smtClean="0"/>
              <a:t>12/27/2018</a:t>
            </a:fld>
            <a:endParaRPr lang="en-US"/>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FD99AA8B-2E7A-4BBC-8FDE-CA7CF71DD330}" type="slidenum">
              <a:rPr lang="en-US" smtClean="0"/>
              <a:t>‹#›</a:t>
            </a:fld>
            <a:endParaRPr lang="en-US"/>
          </a:p>
        </p:txBody>
      </p:sp>
      <p:sp>
        <p:nvSpPr>
          <p:cNvPr id="8" name="Title 7"/>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696327074"/>
      </p:ext>
    </p:extLst>
  </p:cSld>
  <p:clrMapOvr>
    <a:masterClrMapping/>
  </p:clrMapOvr>
  <p:timing>
    <p:tnLst>
      <p:par>
        <p:cTn id="1" dur="indefinite" restart="never" nodeType="tmRoot"/>
      </p:par>
    </p:tnLst>
  </p:timing>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304800" y="1371600"/>
            <a:ext cx="3352800" cy="639762"/>
          </a:xfrm>
        </p:spPr>
        <p:txBody>
          <a:bodyPr anchor="b">
            <a:no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smtClean="0"/>
              <a:t>Click to edit Master text styles</a:t>
            </a:r>
          </a:p>
        </p:txBody>
      </p:sp>
      <p:sp>
        <p:nvSpPr>
          <p:cNvPr id="4" name="Content Placeholder 3"/>
          <p:cNvSpPr>
            <a:spLocks noGrp="1"/>
          </p:cNvSpPr>
          <p:nvPr>
            <p:ph sz="half" idx="2"/>
          </p:nvPr>
        </p:nvSpPr>
        <p:spPr>
          <a:xfrm>
            <a:off x="304800" y="2087562"/>
            <a:ext cx="3352800" cy="4160837"/>
          </a:xfrm>
        </p:spPr>
        <p:txBody>
          <a:bodyPr/>
          <a:lstStyle>
            <a:lvl1pPr>
              <a:defRPr sz="20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5" name="Text Placeholder 4"/>
          <p:cNvSpPr>
            <a:spLocks noGrp="1"/>
          </p:cNvSpPr>
          <p:nvPr>
            <p:ph type="body" sz="quarter" idx="3"/>
          </p:nvPr>
        </p:nvSpPr>
        <p:spPr>
          <a:xfrm>
            <a:off x="3733800" y="1371600"/>
            <a:ext cx="3354117" cy="639762"/>
          </a:xfrm>
        </p:spPr>
        <p:txBody>
          <a:bodyPr anchor="b">
            <a:no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smtClean="0"/>
              <a:t>Click to edit Master text styles</a:t>
            </a:r>
          </a:p>
        </p:txBody>
      </p:sp>
      <p:sp>
        <p:nvSpPr>
          <p:cNvPr id="6" name="Content Placeholder 5"/>
          <p:cNvSpPr>
            <a:spLocks noGrp="1"/>
          </p:cNvSpPr>
          <p:nvPr>
            <p:ph sz="quarter" idx="4"/>
          </p:nvPr>
        </p:nvSpPr>
        <p:spPr>
          <a:xfrm>
            <a:off x="3733800" y="2087562"/>
            <a:ext cx="3354117" cy="4160837"/>
          </a:xfrm>
        </p:spPr>
        <p:txBody>
          <a:bodyPr/>
          <a:lstStyle>
            <a:lvl1pPr>
              <a:defRPr sz="20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7" name="Date Placeholder 6"/>
          <p:cNvSpPr>
            <a:spLocks noGrp="1"/>
          </p:cNvSpPr>
          <p:nvPr>
            <p:ph type="dt" sz="half" idx="10"/>
          </p:nvPr>
        </p:nvSpPr>
        <p:spPr>
          <a:xfrm>
            <a:off x="457200" y="6356350"/>
            <a:ext cx="2133600" cy="365125"/>
          </a:xfrm>
          <a:prstGeom prst="rect">
            <a:avLst/>
          </a:prstGeom>
        </p:spPr>
        <p:txBody>
          <a:bodyPr/>
          <a:lstStyle/>
          <a:p>
            <a:fld id="{6EB7948D-65B7-4FEC-80B5-36D7629B101D}" type="datetimeFigureOut">
              <a:rPr lang="en-US" smtClean="0"/>
              <a:t>12/27/2018</a:t>
            </a:fld>
            <a:endParaRPr lang="en-US"/>
          </a:p>
        </p:txBody>
      </p:sp>
      <p:sp>
        <p:nvSpPr>
          <p:cNvPr id="8" name="Footer Placeholder 7"/>
          <p:cNvSpPr>
            <a:spLocks noGrp="1"/>
          </p:cNvSpPr>
          <p:nvPr>
            <p:ph type="ftr" sz="quarter" idx="11"/>
          </p:nvPr>
        </p:nvSpPr>
        <p:spPr>
          <a:xfrm>
            <a:off x="3124200" y="6356350"/>
            <a:ext cx="2895600" cy="365125"/>
          </a:xfrm>
          <a:prstGeom prst="rect">
            <a:avLst/>
          </a:prstGeom>
        </p:spPr>
        <p:txBody>
          <a:bodyPr/>
          <a:lstStyle/>
          <a:p>
            <a:endParaRPr lang="en-US"/>
          </a:p>
        </p:txBody>
      </p:sp>
      <p:sp>
        <p:nvSpPr>
          <p:cNvPr id="9" name="Slide Number Placeholder 8"/>
          <p:cNvSpPr>
            <a:spLocks noGrp="1"/>
          </p:cNvSpPr>
          <p:nvPr>
            <p:ph type="sldNum" sz="quarter" idx="12"/>
          </p:nvPr>
        </p:nvSpPr>
        <p:spPr>
          <a:xfrm>
            <a:off x="6553200" y="6356350"/>
            <a:ext cx="2133600" cy="365125"/>
          </a:xfrm>
          <a:prstGeom prst="rect">
            <a:avLst/>
          </a:prstGeom>
        </p:spPr>
        <p:txBody>
          <a:bodyPr/>
          <a:lstStyle/>
          <a:p>
            <a:fld id="{FD99AA8B-2E7A-4BBC-8FDE-CA7CF71DD330}" type="slidenum">
              <a:rPr lang="en-US" smtClean="0"/>
              <a:t>‹#›</a:t>
            </a:fld>
            <a:endParaRPr lang="en-US"/>
          </a:p>
        </p:txBody>
      </p:sp>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1147446221"/>
      </p:ext>
    </p:extLst>
  </p:cSld>
  <p:clrMapOvr>
    <a:masterClrMapping/>
  </p:clrMapOvr>
  <p:timing>
    <p:tnLst>
      <p:par>
        <p:cTn id="1" dur="indefinite" restart="never" nodeType="tmRoot"/>
      </p:par>
    </p:tnLst>
  </p:timing>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a:xfrm>
            <a:off x="457200" y="6356350"/>
            <a:ext cx="2133600" cy="365125"/>
          </a:xfrm>
          <a:prstGeom prst="rect">
            <a:avLst/>
          </a:prstGeom>
        </p:spPr>
        <p:txBody>
          <a:bodyPr/>
          <a:lstStyle/>
          <a:p>
            <a:fld id="{6EB7948D-65B7-4FEC-80B5-36D7629B101D}" type="datetimeFigureOut">
              <a:rPr lang="en-US" smtClean="0"/>
              <a:t>12/27/2018</a:t>
            </a:fld>
            <a:endParaRPr lang="en-US"/>
          </a:p>
        </p:txBody>
      </p:sp>
      <p:sp>
        <p:nvSpPr>
          <p:cNvPr id="4" name="Footer Placeholder 3"/>
          <p:cNvSpPr>
            <a:spLocks noGrp="1"/>
          </p:cNvSpPr>
          <p:nvPr>
            <p:ph type="ftr" sz="quarter" idx="11"/>
          </p:nvPr>
        </p:nvSpPr>
        <p:spPr>
          <a:xfrm>
            <a:off x="3124200" y="6356350"/>
            <a:ext cx="2895600" cy="365125"/>
          </a:xfrm>
          <a:prstGeom prst="rect">
            <a:avLst/>
          </a:prstGeom>
        </p:spPr>
        <p:txBody>
          <a:bodyPr/>
          <a:lstStyle/>
          <a:p>
            <a:endParaRPr lang="en-US"/>
          </a:p>
        </p:txBody>
      </p:sp>
      <p:sp>
        <p:nvSpPr>
          <p:cNvPr id="5" name="Slide Number Placeholder 4"/>
          <p:cNvSpPr>
            <a:spLocks noGrp="1"/>
          </p:cNvSpPr>
          <p:nvPr>
            <p:ph type="sldNum" sz="quarter" idx="12"/>
          </p:nvPr>
        </p:nvSpPr>
        <p:spPr>
          <a:xfrm>
            <a:off x="6553200" y="6356350"/>
            <a:ext cx="2133600" cy="365125"/>
          </a:xfrm>
          <a:prstGeom prst="rect">
            <a:avLst/>
          </a:prstGeom>
        </p:spPr>
        <p:txBody>
          <a:bodyPr/>
          <a:lstStyle/>
          <a:p>
            <a:fld id="{FD99AA8B-2E7A-4BBC-8FDE-CA7CF71DD330}" type="slidenum">
              <a:rPr lang="en-US" smtClean="0"/>
              <a:t>‹#›</a:t>
            </a:fld>
            <a:endParaRPr lang="en-US"/>
          </a:p>
        </p:txBody>
      </p:sp>
      <p:sp>
        <p:nvSpPr>
          <p:cNvPr id="6" name="Title 5"/>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918070939"/>
      </p:ext>
    </p:extLst>
  </p:cSld>
  <p:clrMapOvr>
    <a:masterClrMapping/>
  </p:clrMapOvr>
  <p:timing>
    <p:tnLst>
      <p:par>
        <p:cTn id="1" dur="indefinite" restart="never" nodeType="tmRoot"/>
      </p:par>
    </p:tnLst>
  </p:timing>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a:lstStyle/>
          <a:p>
            <a:fld id="{6EB7948D-65B7-4FEC-80B5-36D7629B101D}" type="datetimeFigureOut">
              <a:rPr lang="en-US" smtClean="0"/>
              <a:t>12/27/2018</a:t>
            </a:fld>
            <a:endParaRPr lang="en-US"/>
          </a:p>
        </p:txBody>
      </p:sp>
      <p:sp>
        <p:nvSpPr>
          <p:cNvPr id="3" name="Footer Placeholder 2"/>
          <p:cNvSpPr>
            <a:spLocks noGrp="1"/>
          </p:cNvSpPr>
          <p:nvPr>
            <p:ph type="ftr" sz="quarter" idx="11"/>
          </p:nvPr>
        </p:nvSpPr>
        <p:spPr>
          <a:xfrm>
            <a:off x="3124200" y="6356350"/>
            <a:ext cx="2895600" cy="365125"/>
          </a:xfrm>
          <a:prstGeom prst="rect">
            <a:avLst/>
          </a:prstGeom>
        </p:spPr>
        <p:txBody>
          <a:bodyPr/>
          <a:lstStyle/>
          <a:p>
            <a:endParaRPr lang="en-US"/>
          </a:p>
        </p:txBody>
      </p:sp>
      <p:sp>
        <p:nvSpPr>
          <p:cNvPr id="4" name="Slide Number Placeholder 3"/>
          <p:cNvSpPr>
            <a:spLocks noGrp="1"/>
          </p:cNvSpPr>
          <p:nvPr>
            <p:ph type="sldNum" sz="quarter" idx="12"/>
          </p:nvPr>
        </p:nvSpPr>
        <p:spPr>
          <a:xfrm>
            <a:off x="6553200" y="6356350"/>
            <a:ext cx="2133600" cy="365125"/>
          </a:xfrm>
          <a:prstGeom prst="rect">
            <a:avLst/>
          </a:prstGeom>
        </p:spPr>
        <p:txBody>
          <a:bodyPr/>
          <a:lstStyle/>
          <a:p>
            <a:fld id="{FD99AA8B-2E7A-4BBC-8FDE-CA7CF71DD330}" type="slidenum">
              <a:rPr lang="en-US" smtClean="0"/>
              <a:t>‹#›</a:t>
            </a:fld>
            <a:endParaRPr lang="en-US"/>
          </a:p>
        </p:txBody>
      </p:sp>
    </p:spTree>
    <p:extLst>
      <p:ext uri="{BB962C8B-B14F-4D97-AF65-F5344CB8AC3E}">
        <p14:creationId xmlns:p14="http://schemas.microsoft.com/office/powerpoint/2010/main" val="446898325"/>
      </p:ext>
    </p:extLst>
  </p:cSld>
  <p:clrMapOvr>
    <a:masterClrMapping/>
  </p:clrMapOvr>
  <p:timing>
    <p:tnLst>
      <p:par>
        <p:cTn id="1" dur="indefinite" restart="never" nodeType="tmRoot"/>
      </p:par>
    </p:tnLst>
  </p:timing>
</p:sldLayout>
</file>

<file path=ppt/slideLayouts/slideLayout2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81000" y="1447801"/>
            <a:ext cx="2209800" cy="762000"/>
          </a:xfrm>
        </p:spPr>
        <p:txBody>
          <a:bodyPr anchor="b"/>
          <a:lstStyle>
            <a:lvl1pPr algn="l">
              <a:defRPr sz="2000" b="1"/>
            </a:lvl1pPr>
          </a:lstStyle>
          <a:p>
            <a:r>
              <a:rPr lang="en-US" dirty="0" smtClean="0"/>
              <a:t>Click to edit Master title style</a:t>
            </a:r>
            <a:endParaRPr lang="en-US" dirty="0"/>
          </a:p>
        </p:txBody>
      </p:sp>
      <p:sp>
        <p:nvSpPr>
          <p:cNvPr id="3" name="Content Placeholder 2"/>
          <p:cNvSpPr>
            <a:spLocks noGrp="1"/>
          </p:cNvSpPr>
          <p:nvPr>
            <p:ph idx="1"/>
          </p:nvPr>
        </p:nvSpPr>
        <p:spPr>
          <a:xfrm>
            <a:off x="2667000" y="1447800"/>
            <a:ext cx="6324600" cy="5029200"/>
          </a:xfrm>
        </p:spPr>
        <p:txBody>
          <a:bodyPr>
            <a:normAutofit/>
          </a:bodyPr>
          <a:lstStyle>
            <a:lvl1pPr>
              <a:defRPr sz="2000"/>
            </a:lvl1pPr>
            <a:lvl2pPr>
              <a:defRPr sz="20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Text Placeholder 3"/>
          <p:cNvSpPr>
            <a:spLocks noGrp="1"/>
          </p:cNvSpPr>
          <p:nvPr>
            <p:ph type="body" sz="half" idx="2"/>
          </p:nvPr>
        </p:nvSpPr>
        <p:spPr>
          <a:xfrm>
            <a:off x="381000" y="2209800"/>
            <a:ext cx="2209800" cy="42672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smtClean="0"/>
              <a:t>Click to edit Master text styles</a:t>
            </a:r>
          </a:p>
        </p:txBody>
      </p:sp>
    </p:spTree>
    <p:extLst>
      <p:ext uri="{BB962C8B-B14F-4D97-AF65-F5344CB8AC3E}">
        <p14:creationId xmlns:p14="http://schemas.microsoft.com/office/powerpoint/2010/main" val="1364304605"/>
      </p:ext>
    </p:extLst>
  </p:cSld>
  <p:clrMapOvr>
    <a:masterClrMapping/>
  </p:clrMapOvr>
  <p:timing>
    <p:tnLst>
      <p:par>
        <p:cTn id="1" dur="indefinite" restart="never" nodeType="tmRoot"/>
      </p:par>
    </p:tnLst>
  </p:timing>
</p:sldLayout>
</file>

<file path=ppt/slideLayouts/slideLayout2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71600" y="5257800"/>
            <a:ext cx="6400800" cy="566738"/>
          </a:xfrm>
        </p:spPr>
        <p:txBody>
          <a:bodyPr anchor="b"/>
          <a:lstStyle>
            <a:lvl1pPr algn="l">
              <a:defRPr sz="2000" b="1">
                <a:solidFill>
                  <a:schemeClr val="bg1">
                    <a:lumMod val="85000"/>
                  </a:schemeClr>
                </a:solidFill>
              </a:defRPr>
            </a:lvl1pPr>
          </a:lstStyle>
          <a:p>
            <a:r>
              <a:rPr lang="en-US" dirty="0" smtClean="0"/>
              <a:t>Click to edit Master title style</a:t>
            </a:r>
            <a:endParaRPr lang="en-US" dirty="0"/>
          </a:p>
        </p:txBody>
      </p:sp>
      <p:sp>
        <p:nvSpPr>
          <p:cNvPr id="3" name="Picture Placeholder 2"/>
          <p:cNvSpPr>
            <a:spLocks noGrp="1"/>
          </p:cNvSpPr>
          <p:nvPr>
            <p:ph type="pic" idx="1"/>
          </p:nvPr>
        </p:nvSpPr>
        <p:spPr>
          <a:xfrm>
            <a:off x="1371600" y="1524000"/>
            <a:ext cx="6400800" cy="36576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371600" y="5824538"/>
            <a:ext cx="6400800" cy="423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6EB7948D-65B7-4FEC-80B5-36D7629B101D}" type="datetimeFigureOut">
              <a:rPr lang="en-US" smtClean="0"/>
              <a:t>12/27/2018</a:t>
            </a:fld>
            <a:endParaRPr lang="en-US"/>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FD99AA8B-2E7A-4BBC-8FDE-CA7CF71DD330}" type="slidenum">
              <a:rPr lang="en-US" smtClean="0"/>
              <a:t>‹#›</a:t>
            </a:fld>
            <a:endParaRPr lang="en-US"/>
          </a:p>
        </p:txBody>
      </p:sp>
    </p:spTree>
    <p:extLst>
      <p:ext uri="{BB962C8B-B14F-4D97-AF65-F5344CB8AC3E}">
        <p14:creationId xmlns:p14="http://schemas.microsoft.com/office/powerpoint/2010/main" val="3828240370"/>
      </p:ext>
    </p:extLst>
  </p:cSld>
  <p:clrMapOvr>
    <a:masterClrMapping/>
  </p:clrMapOvr>
  <p:timing>
    <p:tnLst>
      <p:par>
        <p:cTn id="1" dur="indefinite" restart="never" nodeType="tmRoot"/>
      </p:par>
    </p:tnLst>
  </p:timing>
</p:sldLayout>
</file>

<file path=ppt/slideLayouts/slideLayout3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6EB7948D-65B7-4FEC-80B5-36D7629B101D}" type="datetimeFigureOut">
              <a:rPr lang="en-US" smtClean="0"/>
              <a:t>12/27/2018</a:t>
            </a:fld>
            <a:endParaRPr lang="en-US"/>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FD99AA8B-2E7A-4BBC-8FDE-CA7CF71DD330}" type="slidenum">
              <a:rPr lang="en-US" smtClean="0"/>
              <a:t>‹#›</a:t>
            </a:fld>
            <a:endParaRPr lang="en-US"/>
          </a:p>
        </p:txBody>
      </p:sp>
    </p:spTree>
    <p:extLst>
      <p:ext uri="{BB962C8B-B14F-4D97-AF65-F5344CB8AC3E}">
        <p14:creationId xmlns:p14="http://schemas.microsoft.com/office/powerpoint/2010/main" val="3744447150"/>
      </p:ext>
    </p:extLst>
  </p:cSld>
  <p:clrMapOvr>
    <a:masterClrMapping/>
  </p:clrMapOvr>
  <p:timing>
    <p:tnLst>
      <p:par>
        <p:cTn id="1" dur="indefinite" restart="never" nodeType="tmRoot"/>
      </p:par>
    </p:tnLst>
  </p:timing>
</p:sldLayout>
</file>

<file path=ppt/slideLayouts/slideLayout3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696200" y="1547136"/>
            <a:ext cx="990600" cy="4701263"/>
          </a:xfrm>
        </p:spPr>
        <p:txBody>
          <a:bodyPr vert="eaVert"/>
          <a:lstStyle/>
          <a:p>
            <a:r>
              <a:rPr lang="en-US" dirty="0" smtClean="0"/>
              <a:t>Click to edit Master title style</a:t>
            </a:r>
            <a:endParaRPr lang="en-US" dirty="0"/>
          </a:p>
        </p:txBody>
      </p:sp>
      <p:sp>
        <p:nvSpPr>
          <p:cNvPr id="3" name="Vertical Text Placeholder 2"/>
          <p:cNvSpPr>
            <a:spLocks noGrp="1"/>
          </p:cNvSpPr>
          <p:nvPr>
            <p:ph type="body" orient="vert" idx="1"/>
          </p:nvPr>
        </p:nvSpPr>
        <p:spPr>
          <a:xfrm>
            <a:off x="457200" y="1523999"/>
            <a:ext cx="7162800" cy="4727847"/>
          </a:xfrm>
        </p:spPr>
        <p:txBody>
          <a:bodyPr vert="eaVert"/>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6EB7948D-65B7-4FEC-80B5-36D7629B101D}" type="datetimeFigureOut">
              <a:rPr lang="en-US" smtClean="0"/>
              <a:t>12/27/2018</a:t>
            </a:fld>
            <a:endParaRPr lang="en-US"/>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FD99AA8B-2E7A-4BBC-8FDE-CA7CF71DD330}" type="slidenum">
              <a:rPr lang="en-US" smtClean="0"/>
              <a:t>‹#›</a:t>
            </a:fld>
            <a:endParaRPr lang="en-US"/>
          </a:p>
        </p:txBody>
      </p:sp>
    </p:spTree>
    <p:extLst>
      <p:ext uri="{BB962C8B-B14F-4D97-AF65-F5344CB8AC3E}">
        <p14:creationId xmlns:p14="http://schemas.microsoft.com/office/powerpoint/2010/main" val="1503266102"/>
      </p:ext>
    </p:extLst>
  </p:cSld>
  <p:clrMapOvr>
    <a:masterClrMapping/>
  </p:clrMapOvr>
  <p:timing>
    <p:tnLst>
      <p:par>
        <p:cTn id="1" dur="indefinite" restart="never" nodeType="tmRoot"/>
      </p:par>
    </p:tnLst>
  </p:timing>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Agenda/Summary">
    <p:spTree>
      <p:nvGrpSpPr>
        <p:cNvPr id="1" name=""/>
        <p:cNvGrpSpPr/>
        <p:nvPr/>
      </p:nvGrpSpPr>
      <p:grpSpPr>
        <a:xfrm>
          <a:off x="0" y="0"/>
          <a:ext cx="0" cy="0"/>
          <a:chOff x="0" y="0"/>
          <a:chExt cx="0" cy="0"/>
        </a:xfrm>
      </p:grpSpPr>
      <p:sp>
        <p:nvSpPr>
          <p:cNvPr id="9" name="Text Placeholder 8"/>
          <p:cNvSpPr>
            <a:spLocks noGrp="1"/>
          </p:cNvSpPr>
          <p:nvPr>
            <p:ph type="body" sz="quarter" idx="15"/>
          </p:nvPr>
        </p:nvSpPr>
        <p:spPr>
          <a:xfrm>
            <a:off x="3962400" y="2514600"/>
            <a:ext cx="4648200" cy="838200"/>
          </a:xfrm>
        </p:spPr>
        <p:txBody>
          <a:bodyPr anchor="ctr">
            <a:normAutofit/>
          </a:bodyPr>
          <a:lstStyle>
            <a:lvl1pPr marL="57150" indent="0">
              <a:buFontTx/>
              <a:buNone/>
              <a:defRPr sz="1800" baseline="0"/>
            </a:lvl1pPr>
          </a:lstStyle>
          <a:p>
            <a:pPr lvl="0"/>
            <a:r>
              <a:rPr lang="en-US" dirty="0" smtClean="0"/>
              <a:t>Click to edit Master text styles</a:t>
            </a:r>
          </a:p>
        </p:txBody>
      </p:sp>
      <p:sp>
        <p:nvSpPr>
          <p:cNvPr id="7" name="Text Placeholder 8"/>
          <p:cNvSpPr>
            <a:spLocks noGrp="1"/>
          </p:cNvSpPr>
          <p:nvPr>
            <p:ph type="body" sz="quarter" idx="16"/>
          </p:nvPr>
        </p:nvSpPr>
        <p:spPr>
          <a:xfrm>
            <a:off x="3962400" y="3352800"/>
            <a:ext cx="4648200" cy="838200"/>
          </a:xfrm>
        </p:spPr>
        <p:txBody>
          <a:bodyPr anchor="ctr">
            <a:normAutofit/>
          </a:bodyPr>
          <a:lstStyle>
            <a:lvl1pPr marL="57150" indent="0">
              <a:buFontTx/>
              <a:buNone/>
              <a:defRPr sz="1800" baseline="0"/>
            </a:lvl1pPr>
          </a:lstStyle>
          <a:p>
            <a:pPr lvl="0"/>
            <a:r>
              <a:rPr lang="en-US" dirty="0" smtClean="0"/>
              <a:t>Click to edit Master text styles</a:t>
            </a:r>
          </a:p>
        </p:txBody>
      </p:sp>
      <p:sp>
        <p:nvSpPr>
          <p:cNvPr id="8" name="Text Placeholder 8"/>
          <p:cNvSpPr>
            <a:spLocks noGrp="1"/>
          </p:cNvSpPr>
          <p:nvPr>
            <p:ph type="body" sz="quarter" idx="17"/>
          </p:nvPr>
        </p:nvSpPr>
        <p:spPr>
          <a:xfrm>
            <a:off x="3962400" y="4191000"/>
            <a:ext cx="4648200" cy="838200"/>
          </a:xfrm>
        </p:spPr>
        <p:txBody>
          <a:bodyPr anchor="ctr">
            <a:normAutofit/>
          </a:bodyPr>
          <a:lstStyle>
            <a:lvl1pPr marL="57150" indent="0">
              <a:buFontTx/>
              <a:buNone/>
              <a:defRPr sz="1800" baseline="0"/>
            </a:lvl1pPr>
          </a:lstStyle>
          <a:p>
            <a:pPr lvl="0"/>
            <a:r>
              <a:rPr lang="en-US" dirty="0" smtClean="0"/>
              <a:t>Click to edit Master text styles</a:t>
            </a:r>
          </a:p>
        </p:txBody>
      </p:sp>
      <p:sp>
        <p:nvSpPr>
          <p:cNvPr id="12" name="Text Placeholder 8"/>
          <p:cNvSpPr>
            <a:spLocks noGrp="1"/>
          </p:cNvSpPr>
          <p:nvPr>
            <p:ph type="body" sz="quarter" idx="18"/>
          </p:nvPr>
        </p:nvSpPr>
        <p:spPr>
          <a:xfrm>
            <a:off x="3962400" y="5029200"/>
            <a:ext cx="4648200" cy="838200"/>
          </a:xfrm>
        </p:spPr>
        <p:txBody>
          <a:bodyPr anchor="ctr">
            <a:normAutofit/>
          </a:bodyPr>
          <a:lstStyle>
            <a:lvl1pPr marL="57150" indent="0">
              <a:buFontTx/>
              <a:buNone/>
              <a:defRPr sz="1800" baseline="0"/>
            </a:lvl1pPr>
          </a:lstStyle>
          <a:p>
            <a:pPr lvl="0"/>
            <a:r>
              <a:rPr lang="en-US" dirty="0" smtClean="0"/>
              <a:t>Click to edit Master text styles</a:t>
            </a:r>
          </a:p>
        </p:txBody>
      </p:sp>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4187942200"/>
      </p:ext>
    </p:extLst>
  </p:cSld>
  <p:clrMapOvr>
    <a:masterClrMapping/>
  </p:clrMapOvr>
  <p:timing>
    <p:tnLst>
      <p:par>
        <p:cTn id="1" dur="indefinite" restart="never" nodeType="tmRoot"/>
      </p:par>
    </p:tnLst>
  </p:timing>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wo Picture">
    <p:spTree>
      <p:nvGrpSpPr>
        <p:cNvPr id="1" name=""/>
        <p:cNvGrpSpPr/>
        <p:nvPr/>
      </p:nvGrpSpPr>
      <p:grpSpPr>
        <a:xfrm>
          <a:off x="0" y="0"/>
          <a:ext cx="0" cy="0"/>
          <a:chOff x="0" y="0"/>
          <a:chExt cx="0" cy="0"/>
        </a:xfrm>
      </p:grpSpPr>
      <p:sp>
        <p:nvSpPr>
          <p:cNvPr id="5" name="Content Placeholder 2"/>
          <p:cNvSpPr>
            <a:spLocks noGrp="1"/>
          </p:cNvSpPr>
          <p:nvPr>
            <p:ph sz="half" idx="1"/>
          </p:nvPr>
        </p:nvSpPr>
        <p:spPr>
          <a:xfrm>
            <a:off x="304800" y="2209800"/>
            <a:ext cx="3200400" cy="2176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endParaRPr lang="en-US" dirty="0"/>
          </a:p>
        </p:txBody>
      </p:sp>
      <p:sp>
        <p:nvSpPr>
          <p:cNvPr id="6" name="Content Placeholder 3"/>
          <p:cNvSpPr>
            <a:spLocks noGrp="1"/>
          </p:cNvSpPr>
          <p:nvPr>
            <p:ph sz="half" idx="2"/>
          </p:nvPr>
        </p:nvSpPr>
        <p:spPr>
          <a:xfrm>
            <a:off x="3657600" y="2209800"/>
            <a:ext cx="5181600" cy="2144037"/>
          </a:xfrm>
        </p:spPr>
        <p:txBody>
          <a:bodyPr anchor="ctr">
            <a:normAutofit/>
          </a:bodyPr>
          <a:lstStyle>
            <a:lvl1pPr>
              <a:defRPr sz="20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endParaRPr lang="en-US" dirty="0"/>
          </a:p>
        </p:txBody>
      </p:sp>
      <p:sp>
        <p:nvSpPr>
          <p:cNvPr id="9" name="Content Placeholder 2"/>
          <p:cNvSpPr>
            <a:spLocks noGrp="1"/>
          </p:cNvSpPr>
          <p:nvPr>
            <p:ph sz="half" idx="14"/>
          </p:nvPr>
        </p:nvSpPr>
        <p:spPr>
          <a:xfrm>
            <a:off x="304800" y="4458986"/>
            <a:ext cx="3200400" cy="224661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endParaRPr lang="en-US" dirty="0"/>
          </a:p>
        </p:txBody>
      </p:sp>
      <p:sp>
        <p:nvSpPr>
          <p:cNvPr id="10" name="Content Placeholder 3"/>
          <p:cNvSpPr>
            <a:spLocks noGrp="1"/>
          </p:cNvSpPr>
          <p:nvPr>
            <p:ph sz="half" idx="15"/>
          </p:nvPr>
        </p:nvSpPr>
        <p:spPr>
          <a:xfrm>
            <a:off x="3657600" y="4458986"/>
            <a:ext cx="5181600" cy="2213200"/>
          </a:xfrm>
        </p:spPr>
        <p:txBody>
          <a:bodyPr anchor="ctr">
            <a:normAutofit/>
          </a:bodyPr>
          <a:lstStyle>
            <a:lvl1pPr>
              <a:defRPr sz="20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endParaRPr lang="en-US" dirty="0"/>
          </a:p>
        </p:txBody>
      </p:sp>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351303573"/>
      </p:ext>
    </p:extLst>
  </p:cSld>
  <p:clrMapOvr>
    <a:masterClrMapping/>
  </p:clrMapOvr>
  <p:timing>
    <p:tnLst>
      <p:par>
        <p:cTn id="1" dur="indefinite" restart="never" nodeType="tmRoot"/>
      </p:par>
    </p:tnLst>
  </p:timing>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hree Picture">
    <p:spTree>
      <p:nvGrpSpPr>
        <p:cNvPr id="1" name=""/>
        <p:cNvGrpSpPr/>
        <p:nvPr/>
      </p:nvGrpSpPr>
      <p:grpSpPr>
        <a:xfrm>
          <a:off x="0" y="0"/>
          <a:ext cx="0" cy="0"/>
          <a:chOff x="0" y="0"/>
          <a:chExt cx="0" cy="0"/>
        </a:xfrm>
      </p:grpSpPr>
      <p:sp>
        <p:nvSpPr>
          <p:cNvPr id="9" name="Content Placeholder 2"/>
          <p:cNvSpPr>
            <a:spLocks noGrp="1"/>
          </p:cNvSpPr>
          <p:nvPr>
            <p:ph sz="half" idx="1"/>
          </p:nvPr>
        </p:nvSpPr>
        <p:spPr>
          <a:xfrm>
            <a:off x="304800" y="4038600"/>
            <a:ext cx="2841168" cy="2590799"/>
          </a:xfrm>
        </p:spPr>
        <p:txBody>
          <a:bodyPr lIns="274320" tIns="0" rIns="182880">
            <a:normAutofit/>
          </a:bodyPr>
          <a:lstStyle>
            <a:lvl1pPr>
              <a:lnSpc>
                <a:spcPts val="2000"/>
              </a:lnSpc>
              <a:defRPr sz="1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p>
        </p:txBody>
      </p:sp>
      <p:sp>
        <p:nvSpPr>
          <p:cNvPr id="10" name="Content Placeholder 3"/>
          <p:cNvSpPr>
            <a:spLocks noGrp="1"/>
          </p:cNvSpPr>
          <p:nvPr>
            <p:ph sz="half" idx="2"/>
          </p:nvPr>
        </p:nvSpPr>
        <p:spPr>
          <a:xfrm>
            <a:off x="3151415" y="4038600"/>
            <a:ext cx="2841168" cy="2590799"/>
          </a:xfrm>
        </p:spPr>
        <p:txBody>
          <a:bodyPr lIns="274320" tIns="0" rIns="182880">
            <a:normAutofit/>
          </a:bodyPr>
          <a:lstStyle>
            <a:lvl1pPr>
              <a:lnSpc>
                <a:spcPts val="2000"/>
              </a:lnSpc>
              <a:defRPr sz="1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p>
        </p:txBody>
      </p:sp>
      <p:sp>
        <p:nvSpPr>
          <p:cNvPr id="11" name="Content Placeholder 3"/>
          <p:cNvSpPr>
            <a:spLocks noGrp="1"/>
          </p:cNvSpPr>
          <p:nvPr>
            <p:ph sz="half" idx="14"/>
          </p:nvPr>
        </p:nvSpPr>
        <p:spPr>
          <a:xfrm>
            <a:off x="5998030" y="4038600"/>
            <a:ext cx="2841168" cy="2590799"/>
          </a:xfrm>
        </p:spPr>
        <p:txBody>
          <a:bodyPr lIns="274320" tIns="0" rIns="182880">
            <a:normAutofit/>
          </a:bodyPr>
          <a:lstStyle>
            <a:lvl1pPr>
              <a:lnSpc>
                <a:spcPts val="2000"/>
              </a:lnSpc>
              <a:defRPr sz="1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p>
        </p:txBody>
      </p:sp>
      <p:sp>
        <p:nvSpPr>
          <p:cNvPr id="15" name="Content Placeholder 2"/>
          <p:cNvSpPr>
            <a:spLocks noGrp="1"/>
          </p:cNvSpPr>
          <p:nvPr>
            <p:ph sz="half" idx="15"/>
          </p:nvPr>
        </p:nvSpPr>
        <p:spPr>
          <a:xfrm>
            <a:off x="312057" y="2133600"/>
            <a:ext cx="2797629" cy="1905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p>
        </p:txBody>
      </p:sp>
      <p:sp>
        <p:nvSpPr>
          <p:cNvPr id="16" name="Content Placeholder 3"/>
          <p:cNvSpPr>
            <a:spLocks noGrp="1"/>
          </p:cNvSpPr>
          <p:nvPr>
            <p:ph sz="half" idx="16"/>
          </p:nvPr>
        </p:nvSpPr>
        <p:spPr>
          <a:xfrm>
            <a:off x="3173184" y="2133600"/>
            <a:ext cx="2797633" cy="1905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p>
        </p:txBody>
      </p:sp>
      <p:sp>
        <p:nvSpPr>
          <p:cNvPr id="17" name="Content Placeholder 3"/>
          <p:cNvSpPr>
            <a:spLocks noGrp="1"/>
          </p:cNvSpPr>
          <p:nvPr>
            <p:ph sz="half" idx="17"/>
          </p:nvPr>
        </p:nvSpPr>
        <p:spPr>
          <a:xfrm>
            <a:off x="6034314" y="2133600"/>
            <a:ext cx="2797633" cy="1905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p>
        </p:txBody>
      </p:sp>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1381120559"/>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1.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video" Target="../media/media1.wmv"/><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microsoft.com/office/2007/relationships/media" Target="../media/media1.wmv"/><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slideLayout" Target="../slideLayouts/slideLayout30.xml"/><Relationship Id="rId18" Type="http://schemas.openxmlformats.org/officeDocument/2006/relationships/theme" Target="../theme/theme2.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slideLayout" Target="../slideLayouts/slideLayout29.xml"/><Relationship Id="rId17" Type="http://schemas.openxmlformats.org/officeDocument/2006/relationships/slideLayout" Target="../slideLayouts/slideLayout34.xml"/><Relationship Id="rId2" Type="http://schemas.openxmlformats.org/officeDocument/2006/relationships/slideLayout" Target="../slideLayouts/slideLayout19.xml"/><Relationship Id="rId16" Type="http://schemas.openxmlformats.org/officeDocument/2006/relationships/slideLayout" Target="../slideLayouts/slideLayout33.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5" Type="http://schemas.openxmlformats.org/officeDocument/2006/relationships/slideLayout" Target="../slideLayouts/slideLayout32.xml"/><Relationship Id="rId10" Type="http://schemas.openxmlformats.org/officeDocument/2006/relationships/slideLayout" Target="../slideLayouts/slideLayout27.xml"/><Relationship Id="rId19" Type="http://schemas.openxmlformats.org/officeDocument/2006/relationships/image" Target="../media/image4.png"/><Relationship Id="rId4" Type="http://schemas.openxmlformats.org/officeDocument/2006/relationships/slideLayout" Target="../slideLayouts/slideLayout21.xml"/><Relationship Id="rId9" Type="http://schemas.openxmlformats.org/officeDocument/2006/relationships/slideLayout" Target="../slideLayouts/slideLayout26.xml"/><Relationship Id="rId14"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4" name="slide.mov">
            <a:hlinkClick r:id="" action="ppaction://media"/>
          </p:cNvPr>
          <p:cNvPicPr>
            <a:picLocks noChangeAspect="1"/>
          </p:cNvPicPr>
          <p:nvPr>
            <a:videoFile r:link="rId20"/>
            <p:extLst>
              <p:ext uri="{DAA4B4D4-6D71-4841-9C94-3DE7FCFB9230}">
                <p14:media xmlns:p14="http://schemas.microsoft.com/office/powerpoint/2010/main" r:embed="rId19"/>
              </p:ext>
            </p:extLst>
          </p:nvPr>
        </p:nvPicPr>
        <p:blipFill>
          <a:blip r:embed="rId21"/>
          <a:stretch>
            <a:fillRect/>
          </a:stretch>
        </p:blipFill>
        <p:spPr>
          <a:xfrm>
            <a:off x="0" y="0"/>
            <a:ext cx="9144000" cy="1428750"/>
          </a:xfrm>
          <a:prstGeom prst="rect">
            <a:avLst/>
          </a:prstGeom>
        </p:spPr>
      </p:pic>
      <p:sp>
        <p:nvSpPr>
          <p:cNvPr id="2" name="Title Placeholder 1"/>
          <p:cNvSpPr>
            <a:spLocks noGrp="1"/>
          </p:cNvSpPr>
          <p:nvPr>
            <p:ph type="title"/>
          </p:nvPr>
        </p:nvSpPr>
        <p:spPr>
          <a:xfrm>
            <a:off x="304800" y="1403350"/>
            <a:ext cx="8534400" cy="792162"/>
          </a:xfrm>
          <a:prstGeom prst="rect">
            <a:avLst/>
          </a:prstGeom>
        </p:spPr>
        <p:txBody>
          <a:bodyPr vert="horz" lIns="91440" tIns="45720" rIns="91440" bIns="45720" rtlCol="0" anchor="ctr" anchorCtr="0">
            <a:normAutofit/>
          </a:bodyPr>
          <a:lstStyle/>
          <a:p>
            <a:r>
              <a:rPr lang="en-US" dirty="0" smtClean="0"/>
              <a:t>Click to edit Master title style</a:t>
            </a:r>
            <a:endParaRPr lang="en-US" dirty="0"/>
          </a:p>
        </p:txBody>
      </p:sp>
      <p:sp>
        <p:nvSpPr>
          <p:cNvPr id="3" name="Text Placeholder 2"/>
          <p:cNvSpPr>
            <a:spLocks noGrp="1"/>
          </p:cNvSpPr>
          <p:nvPr>
            <p:ph type="body" idx="1"/>
          </p:nvPr>
        </p:nvSpPr>
        <p:spPr>
          <a:xfrm>
            <a:off x="304800" y="2209800"/>
            <a:ext cx="8534400" cy="4343400"/>
          </a:xfrm>
          <a:prstGeom prst="rect">
            <a:avLst/>
          </a:prstGeom>
        </p:spPr>
        <p:txBody>
          <a:bodyPr vert="horz" lIns="91440" tIns="45720" rIns="91440" bIns="45720" rtlCol="0">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cxnSp>
        <p:nvCxnSpPr>
          <p:cNvPr id="9" name="Straight Connector 8"/>
          <p:cNvCxnSpPr/>
          <p:nvPr userDrawn="1"/>
        </p:nvCxnSpPr>
        <p:spPr>
          <a:xfrm>
            <a:off x="0" y="1428750"/>
            <a:ext cx="9144000" cy="0"/>
          </a:xfrm>
          <a:prstGeom prst="line">
            <a:avLst/>
          </a:prstGeom>
          <a:ln w="22225">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74236024"/>
      </p:ext>
    </p:extLst>
  </p:cSld>
  <p:clrMap bg1="lt1" tx1="dk1" bg2="lt2" tx2="dk2" accent1="accent1" accent2="accent2" accent3="accent3" accent4="accent4" accent5="accent5" accent6="accent6" hlink="hlink" folHlink="folHlink"/>
  <p:sldLayoutIdLst>
    <p:sldLayoutId id="2147483684" r:id="rId1"/>
    <p:sldLayoutId id="2147483703" r:id="rId2"/>
    <p:sldLayoutId id="2147483688" r:id="rId3"/>
    <p:sldLayoutId id="2147483702" r:id="rId4"/>
    <p:sldLayoutId id="2147483686" r:id="rId5"/>
    <p:sldLayoutId id="2147483689" r:id="rId6"/>
    <p:sldLayoutId id="2147483690" r:id="rId7"/>
    <p:sldLayoutId id="2147483691" r:id="rId8"/>
    <p:sldLayoutId id="2147483692" r:id="rId9"/>
    <p:sldLayoutId id="2147483693" r:id="rId10"/>
    <p:sldLayoutId id="2147483694" r:id="rId11"/>
    <p:sldLayoutId id="2147483695" r:id="rId12"/>
    <p:sldLayoutId id="2147483696" r:id="rId13"/>
    <p:sldLayoutId id="2147483697" r:id="rId14"/>
    <p:sldLayoutId id="2147483698" r:id="rId15"/>
    <p:sldLayoutId id="2147483699" r:id="rId16"/>
    <p:sldLayoutId id="2147483700" r:id="rId17"/>
  </p:sldLayoutIdLs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7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txStyles>
    <p:titleStyle>
      <a:lvl1pPr algn="l" defTabSz="914400" rtl="0" eaLnBrk="1" latinLnBrk="0" hangingPunct="1">
        <a:spcBef>
          <a:spcPct val="0"/>
        </a:spcBef>
        <a:buNone/>
        <a:defRPr sz="4000" kern="1200">
          <a:solidFill>
            <a:schemeClr val="tx1">
              <a:lumMod val="85000"/>
              <a:lumOff val="15000"/>
            </a:schemeClr>
          </a:solidFill>
          <a:effectLst/>
          <a:latin typeface="+mj-lt"/>
          <a:ea typeface="+mj-ea"/>
          <a:cs typeface="+mj-cs"/>
        </a:defRPr>
      </a:lvl1pPr>
    </p:titleStyle>
    <p:bodyStyle>
      <a:lvl1pPr marL="0" indent="0" algn="l" defTabSz="914400" rtl="0" eaLnBrk="1" latinLnBrk="0" hangingPunct="1">
        <a:spcBef>
          <a:spcPct val="20000"/>
        </a:spcBef>
        <a:buFontTx/>
        <a:buNone/>
        <a:defRPr sz="1800" kern="1200">
          <a:solidFill>
            <a:schemeClr val="tx1">
              <a:lumMod val="85000"/>
              <a:lumOff val="15000"/>
            </a:schemeClr>
          </a:solidFill>
          <a:latin typeface="+mn-lt"/>
          <a:ea typeface="+mn-ea"/>
          <a:cs typeface="+mn-cs"/>
        </a:defRPr>
      </a:lvl1pPr>
      <a:lvl2pPr marL="0" indent="0" algn="l" defTabSz="914400" rtl="0" eaLnBrk="1" latinLnBrk="0" hangingPunct="1">
        <a:spcBef>
          <a:spcPct val="20000"/>
        </a:spcBef>
        <a:buFontTx/>
        <a:buNone/>
        <a:defRPr sz="1800" kern="1200">
          <a:solidFill>
            <a:schemeClr val="tx1">
              <a:lumMod val="85000"/>
              <a:lumOff val="15000"/>
            </a:schemeClr>
          </a:solidFill>
          <a:latin typeface="+mn-lt"/>
          <a:ea typeface="+mn-ea"/>
          <a:cs typeface="+mn-cs"/>
        </a:defRPr>
      </a:lvl2pPr>
      <a:lvl3pPr marL="0" indent="0" algn="l" defTabSz="914400" rtl="0" eaLnBrk="1" latinLnBrk="0" hangingPunct="1">
        <a:spcBef>
          <a:spcPct val="20000"/>
        </a:spcBef>
        <a:buFontTx/>
        <a:buNone/>
        <a:defRPr sz="1800" kern="1200">
          <a:solidFill>
            <a:schemeClr val="tx1">
              <a:lumMod val="85000"/>
              <a:lumOff val="15000"/>
            </a:schemeClr>
          </a:solidFill>
          <a:latin typeface="+mn-lt"/>
          <a:ea typeface="+mn-ea"/>
          <a:cs typeface="+mn-cs"/>
        </a:defRPr>
      </a:lvl3pPr>
      <a:lvl4pPr marL="0" indent="0" algn="l" defTabSz="914400" rtl="0" eaLnBrk="1" latinLnBrk="0" hangingPunct="1">
        <a:spcBef>
          <a:spcPct val="20000"/>
        </a:spcBef>
        <a:buFontTx/>
        <a:buNone/>
        <a:defRPr sz="1800" kern="1200">
          <a:solidFill>
            <a:schemeClr val="tx1">
              <a:lumMod val="85000"/>
              <a:lumOff val="15000"/>
            </a:schemeClr>
          </a:solidFill>
          <a:latin typeface="+mn-lt"/>
          <a:ea typeface="+mn-ea"/>
          <a:cs typeface="+mn-cs"/>
        </a:defRPr>
      </a:lvl4pPr>
      <a:lvl5pPr marL="0" indent="0" algn="l" defTabSz="914400" rtl="0" eaLnBrk="1" latinLnBrk="0" hangingPunct="1">
        <a:spcBef>
          <a:spcPct val="20000"/>
        </a:spcBef>
        <a:buFontTx/>
        <a:buNone/>
        <a:defRPr sz="1800" kern="1200">
          <a:solidFill>
            <a:schemeClr val="tx1">
              <a:lumMod val="85000"/>
              <a:lumOff val="1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5" name="Picture 4"/>
          <p:cNvPicPr>
            <a:picLocks noChangeAspect="1"/>
          </p:cNvPicPr>
          <p:nvPr userDrawn="1"/>
        </p:nvPicPr>
        <p:blipFill>
          <a:blip r:embed="rId19">
            <a:extLst>
              <a:ext uri="{28A0092B-C50C-407E-A947-70E740481C1C}">
                <a14:useLocalDpi xmlns:a14="http://schemas.microsoft.com/office/drawing/2010/main" val="0"/>
              </a:ext>
            </a:extLst>
          </a:blip>
          <a:stretch>
            <a:fillRect/>
          </a:stretch>
        </p:blipFill>
        <p:spPr>
          <a:xfrm>
            <a:off x="0" y="0"/>
            <a:ext cx="9144000" cy="1428750"/>
          </a:xfrm>
          <a:prstGeom prst="rect">
            <a:avLst/>
          </a:prstGeom>
        </p:spPr>
      </p:pic>
      <p:sp>
        <p:nvSpPr>
          <p:cNvPr id="2" name="Title Placeholder 1"/>
          <p:cNvSpPr>
            <a:spLocks noGrp="1"/>
          </p:cNvSpPr>
          <p:nvPr>
            <p:ph type="title"/>
          </p:nvPr>
        </p:nvSpPr>
        <p:spPr>
          <a:xfrm>
            <a:off x="304800" y="1403350"/>
            <a:ext cx="8534400" cy="792162"/>
          </a:xfrm>
          <a:prstGeom prst="rect">
            <a:avLst/>
          </a:prstGeom>
        </p:spPr>
        <p:txBody>
          <a:bodyPr vert="horz" lIns="91440" tIns="45720" rIns="91440" bIns="45720" rtlCol="0" anchor="ctr" anchorCtr="0">
            <a:normAutofit/>
          </a:bodyPr>
          <a:lstStyle/>
          <a:p>
            <a:r>
              <a:rPr lang="en-US" dirty="0" smtClean="0"/>
              <a:t>Click to edit Master title style</a:t>
            </a:r>
            <a:endParaRPr lang="en-US" dirty="0"/>
          </a:p>
        </p:txBody>
      </p:sp>
      <p:sp>
        <p:nvSpPr>
          <p:cNvPr id="3" name="Text Placeholder 2"/>
          <p:cNvSpPr>
            <a:spLocks noGrp="1"/>
          </p:cNvSpPr>
          <p:nvPr>
            <p:ph type="body" idx="1"/>
          </p:nvPr>
        </p:nvSpPr>
        <p:spPr>
          <a:xfrm>
            <a:off x="304800" y="2209800"/>
            <a:ext cx="8534400" cy="4343400"/>
          </a:xfrm>
          <a:prstGeom prst="rect">
            <a:avLst/>
          </a:prstGeom>
        </p:spPr>
        <p:txBody>
          <a:bodyPr vert="horz" lIns="91440" tIns="45720" rIns="91440" bIns="45720" rtlCol="0">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cxnSp>
        <p:nvCxnSpPr>
          <p:cNvPr id="9" name="Straight Connector 8"/>
          <p:cNvCxnSpPr/>
          <p:nvPr userDrawn="1"/>
        </p:nvCxnSpPr>
        <p:spPr>
          <a:xfrm>
            <a:off x="0" y="1428750"/>
            <a:ext cx="9144000" cy="0"/>
          </a:xfrm>
          <a:prstGeom prst="line">
            <a:avLst/>
          </a:prstGeom>
          <a:ln w="22225">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00270486"/>
      </p:ext>
    </p:extLst>
  </p:cSld>
  <p:clrMap bg1="lt1" tx1="dk1" bg2="lt2" tx2="dk2" accent1="accent1" accent2="accent2" accent3="accent3" accent4="accent4" accent5="accent5" accent6="accent6" hlink="hlink" folHlink="folHlink"/>
  <p:sldLayoutIdLst>
    <p:sldLayoutId id="2147483705" r:id="rId1"/>
    <p:sldLayoutId id="2147483706" r:id="rId2"/>
    <p:sldLayoutId id="2147483707" r:id="rId3"/>
    <p:sldLayoutId id="2147483708" r:id="rId4"/>
    <p:sldLayoutId id="2147483709" r:id="rId5"/>
    <p:sldLayoutId id="2147483711" r:id="rId6"/>
    <p:sldLayoutId id="2147483712" r:id="rId7"/>
    <p:sldLayoutId id="2147483713" r:id="rId8"/>
    <p:sldLayoutId id="2147483714" r:id="rId9"/>
    <p:sldLayoutId id="2147483715" r:id="rId10"/>
    <p:sldLayoutId id="2147483716" r:id="rId11"/>
    <p:sldLayoutId id="2147483717" r:id="rId12"/>
    <p:sldLayoutId id="2147483718" r:id="rId13"/>
    <p:sldLayoutId id="2147483719" r:id="rId14"/>
    <p:sldLayoutId id="2147483720" r:id="rId15"/>
    <p:sldLayoutId id="2147483721" r:id="rId16"/>
    <p:sldLayoutId id="2147483722" r:id="rId17"/>
  </p:sldLayoutIdLst>
  <p:timing>
    <p:tnLst>
      <p:par>
        <p:cTn id="1" dur="indefinite" restart="never" nodeType="tmRoot"/>
      </p:par>
    </p:tnLst>
  </p:timing>
  <p:txStyles>
    <p:titleStyle>
      <a:lvl1pPr algn="l" defTabSz="914400" rtl="0" eaLnBrk="1" latinLnBrk="0" hangingPunct="1">
        <a:spcBef>
          <a:spcPct val="0"/>
        </a:spcBef>
        <a:buNone/>
        <a:defRPr sz="4000" kern="1200">
          <a:solidFill>
            <a:schemeClr val="tx1">
              <a:lumMod val="85000"/>
              <a:lumOff val="15000"/>
            </a:schemeClr>
          </a:solidFill>
          <a:effectLst/>
          <a:latin typeface="+mj-lt"/>
          <a:ea typeface="+mj-ea"/>
          <a:cs typeface="+mj-cs"/>
        </a:defRPr>
      </a:lvl1pPr>
    </p:titleStyle>
    <p:bodyStyle>
      <a:lvl1pPr marL="0" indent="0" algn="l" defTabSz="914400" rtl="0" eaLnBrk="1" latinLnBrk="0" hangingPunct="1">
        <a:spcBef>
          <a:spcPct val="20000"/>
        </a:spcBef>
        <a:buFontTx/>
        <a:buNone/>
        <a:defRPr sz="1800" kern="1200">
          <a:solidFill>
            <a:schemeClr val="tx1">
              <a:lumMod val="85000"/>
              <a:lumOff val="15000"/>
            </a:schemeClr>
          </a:solidFill>
          <a:latin typeface="+mn-lt"/>
          <a:ea typeface="+mn-ea"/>
          <a:cs typeface="+mn-cs"/>
        </a:defRPr>
      </a:lvl1pPr>
      <a:lvl2pPr marL="0" indent="0" algn="l" defTabSz="914400" rtl="0" eaLnBrk="1" latinLnBrk="0" hangingPunct="1">
        <a:spcBef>
          <a:spcPct val="20000"/>
        </a:spcBef>
        <a:buFontTx/>
        <a:buNone/>
        <a:defRPr sz="1800" kern="1200">
          <a:solidFill>
            <a:schemeClr val="tx1">
              <a:lumMod val="85000"/>
              <a:lumOff val="15000"/>
            </a:schemeClr>
          </a:solidFill>
          <a:latin typeface="+mn-lt"/>
          <a:ea typeface="+mn-ea"/>
          <a:cs typeface="+mn-cs"/>
        </a:defRPr>
      </a:lvl2pPr>
      <a:lvl3pPr marL="0" indent="0" algn="l" defTabSz="914400" rtl="0" eaLnBrk="1" latinLnBrk="0" hangingPunct="1">
        <a:spcBef>
          <a:spcPct val="20000"/>
        </a:spcBef>
        <a:buFontTx/>
        <a:buNone/>
        <a:defRPr sz="1800" kern="1200">
          <a:solidFill>
            <a:schemeClr val="tx1">
              <a:lumMod val="85000"/>
              <a:lumOff val="15000"/>
            </a:schemeClr>
          </a:solidFill>
          <a:latin typeface="+mn-lt"/>
          <a:ea typeface="+mn-ea"/>
          <a:cs typeface="+mn-cs"/>
        </a:defRPr>
      </a:lvl3pPr>
      <a:lvl4pPr marL="0" indent="0" algn="l" defTabSz="914400" rtl="0" eaLnBrk="1" latinLnBrk="0" hangingPunct="1">
        <a:spcBef>
          <a:spcPct val="20000"/>
        </a:spcBef>
        <a:buFontTx/>
        <a:buNone/>
        <a:defRPr sz="1800" kern="1200">
          <a:solidFill>
            <a:schemeClr val="tx1">
              <a:lumMod val="85000"/>
              <a:lumOff val="15000"/>
            </a:schemeClr>
          </a:solidFill>
          <a:latin typeface="+mn-lt"/>
          <a:ea typeface="+mn-ea"/>
          <a:cs typeface="+mn-cs"/>
        </a:defRPr>
      </a:lvl4pPr>
      <a:lvl5pPr marL="0" indent="0" algn="l" defTabSz="914400" rtl="0" eaLnBrk="1" latinLnBrk="0" hangingPunct="1">
        <a:spcBef>
          <a:spcPct val="20000"/>
        </a:spcBef>
        <a:buFontTx/>
        <a:buNone/>
        <a:defRPr sz="1800" kern="1200">
          <a:solidFill>
            <a:schemeClr val="tx1">
              <a:lumMod val="85000"/>
              <a:lumOff val="1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8.gif"/><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9.gif"/><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image" Target="../media/image10.gif"/><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image" Target="../media/image16.gif"/><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hyperlink" Target="https://www.youtube.com/watch?v=H3iLQi6wt94" TargetMode="Externa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2" Type="http://schemas.openxmlformats.org/officeDocument/2006/relationships/hyperlink" Target="https://www.youtube.com/watch?v=Nds2U4CzvC4" TargetMode="External"/><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9.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9.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9.xml.rels><?xml version="1.0" encoding="UTF-8" standalone="yes"?>
<Relationships xmlns="http://schemas.openxmlformats.org/package/2006/relationships"><Relationship Id="rId2" Type="http://schemas.openxmlformats.org/officeDocument/2006/relationships/hyperlink" Target="https://www.youtube.com/watch?v=zuWM3dhpAu0" TargetMode="External"/><Relationship Id="rId1" Type="http://schemas.openxmlformats.org/officeDocument/2006/relationships/slideLayout" Target="../slideLayouts/slideLayout9.xml"/></Relationships>
</file>

<file path=ppt/slides/_rels/slide50.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4.wmv"/><Relationship Id="rId1" Type="http://schemas.microsoft.com/office/2007/relationships/media" Target="../media/media4.wmv"/><Relationship Id="rId4" Type="http://schemas.openxmlformats.org/officeDocument/2006/relationships/image" Target="../media/image27.png"/></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52.xml.rels><?xml version="1.0" encoding="UTF-8" standalone="yes"?>
<Relationships xmlns="http://schemas.openxmlformats.org/package/2006/relationships"><Relationship Id="rId3" Type="http://schemas.openxmlformats.org/officeDocument/2006/relationships/image" Target="../media/image29.gif"/><Relationship Id="rId2" Type="http://schemas.openxmlformats.org/officeDocument/2006/relationships/image" Target="../media/image28.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200400" y="685800"/>
            <a:ext cx="7772400" cy="933450"/>
          </a:xfrm>
        </p:spPr>
        <p:txBody>
          <a:bodyPr>
            <a:normAutofit/>
          </a:bodyPr>
          <a:lstStyle/>
          <a:p>
            <a:r>
              <a:rPr lang="en-US" sz="5400" dirty="0" smtClean="0">
                <a:solidFill>
                  <a:schemeClr val="bg1">
                    <a:lumMod val="95000"/>
                  </a:schemeClr>
                </a:solidFill>
                <a:effectLst>
                  <a:outerShdw blurRad="50800" dist="38100" dir="2700000" algn="tl" rotWithShape="0">
                    <a:prstClr val="black">
                      <a:alpha val="95000"/>
                    </a:prstClr>
                  </a:outerShdw>
                </a:effectLst>
              </a:rPr>
              <a:t>Seizures</a:t>
            </a:r>
            <a:endParaRPr lang="en-US" sz="5400" dirty="0">
              <a:solidFill>
                <a:schemeClr val="accent4"/>
              </a:solidFill>
              <a:effectLst>
                <a:outerShdw blurRad="50800" dist="38100" dir="2700000" algn="tl" rotWithShape="0">
                  <a:prstClr val="black">
                    <a:alpha val="95000"/>
                  </a:prstClr>
                </a:outerShdw>
              </a:effectLst>
            </a:endParaRPr>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6200" y="34834"/>
            <a:ext cx="2899700" cy="2353056"/>
          </a:xfrm>
          <a:prstGeom prst="rect">
            <a:avLst/>
          </a:prstGeom>
        </p:spPr>
      </p:pic>
    </p:spTree>
    <p:extLst>
      <p:ext uri="{BB962C8B-B14F-4D97-AF65-F5344CB8AC3E}">
        <p14:creationId xmlns:p14="http://schemas.microsoft.com/office/powerpoint/2010/main" val="24774599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0"/>
          </p:nvPr>
        </p:nvSpPr>
        <p:spPr/>
        <p:txBody>
          <a:bodyPr>
            <a:normAutofit/>
          </a:bodyPr>
          <a:lstStyle/>
          <a:p>
            <a:pPr algn="ctr"/>
            <a:r>
              <a:rPr lang="en-US" sz="2800" dirty="0" smtClean="0"/>
              <a:t>What is a Seizure</a:t>
            </a:r>
          </a:p>
          <a:p>
            <a:pPr algn="ctr"/>
            <a:r>
              <a:rPr lang="en-US" sz="2800" dirty="0" smtClean="0"/>
              <a:t>What are the Different Types of Seizures</a:t>
            </a:r>
          </a:p>
          <a:p>
            <a:pPr algn="ctr"/>
            <a:r>
              <a:rPr lang="en-US" sz="2800" dirty="0" smtClean="0"/>
              <a:t>What Causes Seizures</a:t>
            </a:r>
          </a:p>
          <a:p>
            <a:pPr algn="ctr"/>
            <a:r>
              <a:rPr lang="en-US" sz="2800" dirty="0" smtClean="0"/>
              <a:t>What Can We Do For Seizures</a:t>
            </a:r>
            <a:endParaRPr lang="en-US" sz="2800" dirty="0"/>
          </a:p>
        </p:txBody>
      </p:sp>
      <p:sp>
        <p:nvSpPr>
          <p:cNvPr id="4" name="Title 3"/>
          <p:cNvSpPr>
            <a:spLocks noGrp="1"/>
          </p:cNvSpPr>
          <p:nvPr>
            <p:ph type="title"/>
          </p:nvPr>
        </p:nvSpPr>
        <p:spPr/>
        <p:txBody>
          <a:bodyPr/>
          <a:lstStyle/>
          <a:p>
            <a:r>
              <a:rPr lang="en-US" dirty="0" smtClean="0"/>
              <a:t>Objectives</a:t>
            </a:r>
            <a:endParaRPr lang="en-US" dirty="0"/>
          </a:p>
        </p:txBody>
      </p:sp>
    </p:spTree>
    <p:extLst>
      <p:ext uri="{BB962C8B-B14F-4D97-AF65-F5344CB8AC3E}">
        <p14:creationId xmlns:p14="http://schemas.microsoft.com/office/powerpoint/2010/main" val="3454370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80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1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80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1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80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1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80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1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0"/>
          </p:nvPr>
        </p:nvSpPr>
        <p:spPr/>
        <p:txBody>
          <a:bodyPr>
            <a:normAutofit/>
          </a:bodyPr>
          <a:lstStyle/>
          <a:p>
            <a:pPr algn="ctr"/>
            <a:r>
              <a:rPr lang="en-US" sz="2800" dirty="0" smtClean="0"/>
              <a:t>A Seizure is a sudden change in sensation, behavior, or movement caused by irregular electrical activity of the brain.  Seizures can manifest from many different parts of the brain and for many different reasons.</a:t>
            </a:r>
            <a:endParaRPr lang="en-US" sz="2800" dirty="0"/>
          </a:p>
        </p:txBody>
      </p:sp>
      <p:sp>
        <p:nvSpPr>
          <p:cNvPr id="4" name="Title 3"/>
          <p:cNvSpPr>
            <a:spLocks noGrp="1"/>
          </p:cNvSpPr>
          <p:nvPr>
            <p:ph type="title"/>
          </p:nvPr>
        </p:nvSpPr>
        <p:spPr/>
        <p:txBody>
          <a:bodyPr/>
          <a:lstStyle/>
          <a:p>
            <a:r>
              <a:rPr lang="en-US" dirty="0" smtClean="0"/>
              <a:t>Seizure</a:t>
            </a:r>
            <a:endParaRPr lang="en-US" dirty="0"/>
          </a:p>
        </p:txBody>
      </p:sp>
      <p:pic>
        <p:nvPicPr>
          <p:cNvPr id="1026" name="Picture 2" descr="Image result for brain gif"/>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2819400" y="4458462"/>
            <a:ext cx="3581400" cy="23995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331705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80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1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Statistics</a:t>
            </a:r>
            <a:endParaRPr lang="en-US" dirty="0"/>
          </a:p>
        </p:txBody>
      </p:sp>
      <p:sp>
        <p:nvSpPr>
          <p:cNvPr id="3" name="Content Placeholder 2"/>
          <p:cNvSpPr>
            <a:spLocks noGrp="1"/>
          </p:cNvSpPr>
          <p:nvPr>
            <p:ph idx="1"/>
          </p:nvPr>
        </p:nvSpPr>
        <p:spPr/>
        <p:txBody>
          <a:bodyPr>
            <a:normAutofit/>
          </a:bodyPr>
          <a:lstStyle/>
          <a:p>
            <a:pPr algn="ctr"/>
            <a:r>
              <a:rPr lang="en-US" sz="2800" dirty="0" smtClean="0"/>
              <a:t>It is estimated that more than 10% of the population will have a seizure in their lifetime, and approximately 1% of their population suffers from Epilepsy.</a:t>
            </a:r>
            <a:endParaRPr lang="en-US" sz="2800" dirty="0"/>
          </a:p>
        </p:txBody>
      </p:sp>
    </p:spTree>
    <p:extLst>
      <p:ext uri="{BB962C8B-B14F-4D97-AF65-F5344CB8AC3E}">
        <p14:creationId xmlns:p14="http://schemas.microsoft.com/office/powerpoint/2010/main" val="189302156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28600" y="1981200"/>
            <a:ext cx="8534400" cy="2246769"/>
          </a:xfrm>
          <a:prstGeom prst="rect">
            <a:avLst/>
          </a:prstGeom>
          <a:noFill/>
        </p:spPr>
        <p:txBody>
          <a:bodyPr wrap="square" rtlCol="0">
            <a:spAutoFit/>
          </a:bodyPr>
          <a:lstStyle/>
          <a:p>
            <a:pPr algn="ctr"/>
            <a:r>
              <a:rPr lang="en-US" sz="2800" dirty="0" smtClean="0"/>
              <a:t>Seizures are often frightening and disturbing to both the patient and bystanders.  The violent shaking and presentation of the patient can make even the most experienced provider uncomfortable and feel helpless.</a:t>
            </a:r>
            <a:endParaRPr lang="en-US" sz="2800" dirty="0"/>
          </a:p>
        </p:txBody>
      </p:sp>
      <p:pic>
        <p:nvPicPr>
          <p:cNvPr id="2050" name="Picture 2" descr="Related image"/>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1676400" y="4352066"/>
            <a:ext cx="5829717" cy="24776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8908057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533400" y="1600200"/>
            <a:ext cx="8229600" cy="3539430"/>
          </a:xfrm>
          <a:prstGeom prst="rect">
            <a:avLst/>
          </a:prstGeom>
          <a:noFill/>
        </p:spPr>
        <p:txBody>
          <a:bodyPr wrap="square" rtlCol="0">
            <a:spAutoFit/>
          </a:bodyPr>
          <a:lstStyle/>
          <a:p>
            <a:pPr algn="ctr"/>
            <a:r>
              <a:rPr lang="en-US" sz="2800" dirty="0" smtClean="0"/>
              <a:t>The role of the EMS provider is to protect the patient from harm, provide for the ABC’s as necessary, and any treatments available to halt the seizure activity.  A thorough medical history with medications and complete      vital signs is necessary.  Blood glucose         is critical as Hypoglycemia can be a            contributing                </a:t>
            </a:r>
            <a:r>
              <a:rPr lang="en-US" sz="2800" dirty="0" smtClean="0"/>
              <a:t>     factor.</a:t>
            </a:r>
            <a:r>
              <a:rPr lang="en-US" sz="2800" dirty="0" smtClean="0"/>
              <a:t>                                </a:t>
            </a:r>
            <a:endParaRPr lang="en-US" sz="2800" dirty="0"/>
          </a:p>
        </p:txBody>
      </p:sp>
      <p:pic>
        <p:nvPicPr>
          <p:cNvPr id="3074" name="Picture 2" descr="Image result for paramedic gif"/>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4267200" y="3581400"/>
            <a:ext cx="257175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446662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Causes of Seizures</a:t>
            </a:r>
            <a:endParaRPr lang="en-US" dirty="0"/>
          </a:p>
        </p:txBody>
      </p:sp>
      <p:sp>
        <p:nvSpPr>
          <p:cNvPr id="3" name="TextBox 2"/>
          <p:cNvSpPr txBox="1"/>
          <p:nvPr/>
        </p:nvSpPr>
        <p:spPr>
          <a:xfrm>
            <a:off x="304800" y="2195512"/>
            <a:ext cx="8229600" cy="3108543"/>
          </a:xfrm>
          <a:prstGeom prst="rect">
            <a:avLst/>
          </a:prstGeom>
          <a:noFill/>
        </p:spPr>
        <p:txBody>
          <a:bodyPr wrap="square" rtlCol="0">
            <a:spAutoFit/>
          </a:bodyPr>
          <a:lstStyle/>
          <a:p>
            <a:r>
              <a:rPr lang="en-US" sz="2800" dirty="0" smtClean="0"/>
              <a:t>Congenital Brain Defects</a:t>
            </a:r>
          </a:p>
          <a:p>
            <a:r>
              <a:rPr lang="en-US" sz="2800" dirty="0" smtClean="0"/>
              <a:t>Brain Tumor</a:t>
            </a:r>
          </a:p>
          <a:p>
            <a:r>
              <a:rPr lang="en-US" sz="2800" dirty="0" smtClean="0"/>
              <a:t>Trauma</a:t>
            </a:r>
          </a:p>
          <a:p>
            <a:r>
              <a:rPr lang="en-US" sz="2800" dirty="0" smtClean="0"/>
              <a:t>Toxins such as drugs or alcohol</a:t>
            </a:r>
          </a:p>
          <a:p>
            <a:r>
              <a:rPr lang="en-US" sz="2800" dirty="0" smtClean="0"/>
              <a:t>Infections (High Fever)</a:t>
            </a:r>
          </a:p>
          <a:p>
            <a:r>
              <a:rPr lang="en-US" sz="2800" dirty="0" smtClean="0"/>
              <a:t>Epilepsy</a:t>
            </a:r>
          </a:p>
          <a:p>
            <a:r>
              <a:rPr lang="en-US" sz="2800" dirty="0" smtClean="0"/>
              <a:t>Behavioral Issues</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57800" y="1066800"/>
            <a:ext cx="3429000" cy="6858000"/>
          </a:xfrm>
          <a:prstGeom prst="rect">
            <a:avLst/>
          </a:prstGeom>
        </p:spPr>
      </p:pic>
    </p:spTree>
    <p:extLst>
      <p:ext uri="{BB962C8B-B14F-4D97-AF65-F5344CB8AC3E}">
        <p14:creationId xmlns:p14="http://schemas.microsoft.com/office/powerpoint/2010/main" val="153612777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Causes of Seizures</a:t>
            </a:r>
            <a:endParaRPr lang="en-US" dirty="0"/>
          </a:p>
        </p:txBody>
      </p:sp>
      <p:sp>
        <p:nvSpPr>
          <p:cNvPr id="3" name="TextBox 2"/>
          <p:cNvSpPr txBox="1"/>
          <p:nvPr/>
        </p:nvSpPr>
        <p:spPr>
          <a:xfrm>
            <a:off x="304800" y="2195512"/>
            <a:ext cx="8229600" cy="2677656"/>
          </a:xfrm>
          <a:prstGeom prst="rect">
            <a:avLst/>
          </a:prstGeom>
          <a:noFill/>
        </p:spPr>
        <p:txBody>
          <a:bodyPr wrap="square" rtlCol="0">
            <a:spAutoFit/>
          </a:bodyPr>
          <a:lstStyle/>
          <a:p>
            <a:r>
              <a:rPr lang="en-US" sz="2800" dirty="0" smtClean="0">
                <a:solidFill>
                  <a:prstClr val="black"/>
                </a:solidFill>
              </a:rPr>
              <a:t>Stroke</a:t>
            </a:r>
          </a:p>
          <a:p>
            <a:r>
              <a:rPr lang="en-US" sz="2800" dirty="0" smtClean="0">
                <a:solidFill>
                  <a:prstClr val="black"/>
                </a:solidFill>
              </a:rPr>
              <a:t>Hypoglycemia</a:t>
            </a:r>
          </a:p>
          <a:p>
            <a:r>
              <a:rPr lang="en-US" sz="2800" dirty="0" smtClean="0">
                <a:solidFill>
                  <a:prstClr val="black"/>
                </a:solidFill>
              </a:rPr>
              <a:t>Eclampsia (complication of pregnancy)</a:t>
            </a:r>
          </a:p>
          <a:p>
            <a:r>
              <a:rPr lang="en-US" sz="2800" dirty="0" smtClean="0">
                <a:solidFill>
                  <a:prstClr val="black"/>
                </a:solidFill>
              </a:rPr>
              <a:t>Hypoxia</a:t>
            </a:r>
          </a:p>
          <a:p>
            <a:r>
              <a:rPr lang="en-US" sz="2800" dirty="0" smtClean="0">
                <a:solidFill>
                  <a:prstClr val="black"/>
                </a:solidFill>
              </a:rPr>
              <a:t>Idiopathic</a:t>
            </a:r>
          </a:p>
          <a:p>
            <a:r>
              <a:rPr lang="en-US" sz="2800" dirty="0" smtClean="0">
                <a:solidFill>
                  <a:prstClr val="black"/>
                </a:solidFill>
              </a:rPr>
              <a:t>Pseudo Seizure</a:t>
            </a:r>
            <a:endParaRPr lang="en-US" sz="2800" dirty="0">
              <a:solidFill>
                <a:prstClr val="black"/>
              </a:solidFill>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124200" y="3505200"/>
            <a:ext cx="5943600" cy="4086225"/>
          </a:xfrm>
          <a:prstGeom prst="rect">
            <a:avLst/>
          </a:prstGeom>
        </p:spPr>
      </p:pic>
    </p:spTree>
    <p:extLst>
      <p:ext uri="{BB962C8B-B14F-4D97-AF65-F5344CB8AC3E}">
        <p14:creationId xmlns:p14="http://schemas.microsoft.com/office/powerpoint/2010/main" val="146006009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Causes of Seizures</a:t>
            </a:r>
            <a:endParaRPr lang="en-US" dirty="0"/>
          </a:p>
        </p:txBody>
      </p:sp>
      <p:pic>
        <p:nvPicPr>
          <p:cNvPr id="3" name="Picture 2"/>
          <p:cNvPicPr>
            <a:picLocks noChangeAspect="1"/>
          </p:cNvPicPr>
          <p:nvPr/>
        </p:nvPicPr>
        <p:blipFill>
          <a:blip r:embed="rId2"/>
          <a:stretch>
            <a:fillRect/>
          </a:stretch>
        </p:blipFill>
        <p:spPr>
          <a:xfrm>
            <a:off x="5006182" y="4114562"/>
            <a:ext cx="4121253" cy="2743438"/>
          </a:xfrm>
          <a:prstGeom prst="rect">
            <a:avLst/>
          </a:prstGeom>
        </p:spPr>
      </p:pic>
      <p:sp>
        <p:nvSpPr>
          <p:cNvPr id="4" name="TextBox 3"/>
          <p:cNvSpPr txBox="1"/>
          <p:nvPr/>
        </p:nvSpPr>
        <p:spPr>
          <a:xfrm>
            <a:off x="304800" y="2195512"/>
            <a:ext cx="8534400" cy="1815882"/>
          </a:xfrm>
          <a:prstGeom prst="rect">
            <a:avLst/>
          </a:prstGeom>
          <a:noFill/>
        </p:spPr>
        <p:txBody>
          <a:bodyPr wrap="square" rtlCol="0">
            <a:spAutoFit/>
          </a:bodyPr>
          <a:lstStyle/>
          <a:p>
            <a:pPr algn="ctr"/>
            <a:r>
              <a:rPr lang="en-US" sz="2800" dirty="0" smtClean="0"/>
              <a:t>Many medications and illegal drugs effect the brain.  This may manifest itself as a Seizure.  Be alert for signs of symptoms of drug use or medication overdose.</a:t>
            </a:r>
            <a:endParaRPr lang="en-US" sz="2800" dirty="0"/>
          </a:p>
        </p:txBody>
      </p:sp>
    </p:spTree>
    <p:extLst>
      <p:ext uri="{BB962C8B-B14F-4D97-AF65-F5344CB8AC3E}">
        <p14:creationId xmlns:p14="http://schemas.microsoft.com/office/powerpoint/2010/main" val="424316055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to ask about</a:t>
            </a:r>
            <a:endParaRPr lang="en-US" dirty="0"/>
          </a:p>
        </p:txBody>
      </p:sp>
      <p:sp>
        <p:nvSpPr>
          <p:cNvPr id="3" name="TextBox 2"/>
          <p:cNvSpPr txBox="1"/>
          <p:nvPr/>
        </p:nvSpPr>
        <p:spPr>
          <a:xfrm>
            <a:off x="304800" y="2438400"/>
            <a:ext cx="8458200" cy="3046988"/>
          </a:xfrm>
          <a:prstGeom prst="rect">
            <a:avLst/>
          </a:prstGeom>
          <a:noFill/>
        </p:spPr>
        <p:txBody>
          <a:bodyPr wrap="square" rtlCol="0">
            <a:spAutoFit/>
          </a:bodyPr>
          <a:lstStyle/>
          <a:p>
            <a:r>
              <a:rPr lang="en-US" sz="2400" dirty="0" smtClean="0"/>
              <a:t>What did the Seizure look like?</a:t>
            </a:r>
          </a:p>
          <a:p>
            <a:r>
              <a:rPr lang="en-US" sz="2400" dirty="0" smtClean="0"/>
              <a:t>What was the patient doing just prior to the Seizure?</a:t>
            </a:r>
          </a:p>
          <a:p>
            <a:r>
              <a:rPr lang="en-US" sz="2400" dirty="0" smtClean="0"/>
              <a:t>How long did it last?</a:t>
            </a:r>
          </a:p>
          <a:p>
            <a:r>
              <a:rPr lang="en-US" sz="2400" dirty="0" smtClean="0"/>
              <a:t>Did they possibly hurt themselves?</a:t>
            </a:r>
          </a:p>
          <a:p>
            <a:r>
              <a:rPr lang="en-US" sz="2400" dirty="0" smtClean="0"/>
              <a:t>What happened right after the Seizure to the patient?</a:t>
            </a:r>
          </a:p>
          <a:p>
            <a:r>
              <a:rPr lang="en-US" sz="2400" dirty="0" smtClean="0"/>
              <a:t>Do the have a history and if so when was their last Seizure?</a:t>
            </a:r>
          </a:p>
          <a:p>
            <a:r>
              <a:rPr lang="en-US" sz="2400" dirty="0" smtClean="0"/>
              <a:t>What medication do they take and do they take them regularly?</a:t>
            </a:r>
            <a:endParaRPr lang="en-US" sz="2400" dirty="0"/>
          </a:p>
        </p:txBody>
      </p:sp>
    </p:spTree>
    <p:extLst>
      <p:ext uri="{BB962C8B-B14F-4D97-AF65-F5344CB8AC3E}">
        <p14:creationId xmlns:p14="http://schemas.microsoft.com/office/powerpoint/2010/main" val="372600238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What to do for the actively Seizing patient</a:t>
            </a:r>
            <a:endParaRPr lang="en-US" dirty="0"/>
          </a:p>
        </p:txBody>
      </p:sp>
      <p:sp>
        <p:nvSpPr>
          <p:cNvPr id="3" name="TextBox 2"/>
          <p:cNvSpPr txBox="1"/>
          <p:nvPr/>
        </p:nvSpPr>
        <p:spPr>
          <a:xfrm>
            <a:off x="228600" y="2199866"/>
            <a:ext cx="8458200" cy="3816429"/>
          </a:xfrm>
          <a:prstGeom prst="rect">
            <a:avLst/>
          </a:prstGeom>
          <a:noFill/>
        </p:spPr>
        <p:txBody>
          <a:bodyPr wrap="square" rtlCol="0">
            <a:spAutoFit/>
          </a:bodyPr>
          <a:lstStyle/>
          <a:p>
            <a:r>
              <a:rPr lang="en-US" sz="2800" dirty="0" smtClean="0"/>
              <a:t>Place the patient on the floor</a:t>
            </a:r>
          </a:p>
          <a:p>
            <a:r>
              <a:rPr lang="en-US" sz="2800" dirty="0" smtClean="0"/>
              <a:t>Position them on their side</a:t>
            </a:r>
          </a:p>
          <a:p>
            <a:r>
              <a:rPr lang="en-US" sz="2800" dirty="0" smtClean="0"/>
              <a:t>Loosen any restrictive clothing</a:t>
            </a:r>
          </a:p>
          <a:p>
            <a:r>
              <a:rPr lang="en-US" sz="2800" dirty="0" smtClean="0"/>
              <a:t>Move harmful objects away from the                  patient</a:t>
            </a:r>
          </a:p>
          <a:p>
            <a:r>
              <a:rPr lang="en-US" sz="2800" dirty="0" smtClean="0"/>
              <a:t>Protect them from injury but do not                    hold them </a:t>
            </a:r>
            <a:r>
              <a:rPr lang="en-US" sz="2800" dirty="0" smtClean="0"/>
              <a:t>down</a:t>
            </a:r>
          </a:p>
          <a:p>
            <a:r>
              <a:rPr lang="en-US" sz="2800" dirty="0" smtClean="0"/>
              <a:t>Let the seizure happen and protect their airway</a:t>
            </a:r>
            <a:endParaRPr lang="en-US" sz="2800" dirty="0" smtClean="0"/>
          </a:p>
          <a:p>
            <a:endParaRPr lang="en-US"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096000" y="3124200"/>
            <a:ext cx="3148965" cy="4419600"/>
          </a:xfrm>
          <a:prstGeom prst="rect">
            <a:avLst/>
          </a:prstGeom>
        </p:spPr>
      </p:pic>
    </p:spTree>
    <p:extLst>
      <p:ext uri="{BB962C8B-B14F-4D97-AF65-F5344CB8AC3E}">
        <p14:creationId xmlns:p14="http://schemas.microsoft.com/office/powerpoint/2010/main" val="136227490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Once the Seizure passes</a:t>
            </a:r>
            <a:endParaRPr lang="en-US" dirty="0"/>
          </a:p>
        </p:txBody>
      </p:sp>
      <p:sp>
        <p:nvSpPr>
          <p:cNvPr id="3" name="TextBox 2"/>
          <p:cNvSpPr txBox="1"/>
          <p:nvPr/>
        </p:nvSpPr>
        <p:spPr>
          <a:xfrm>
            <a:off x="381000" y="2514600"/>
            <a:ext cx="8382000" cy="2246769"/>
          </a:xfrm>
          <a:prstGeom prst="rect">
            <a:avLst/>
          </a:prstGeom>
          <a:noFill/>
        </p:spPr>
        <p:txBody>
          <a:bodyPr wrap="square" rtlCol="0">
            <a:spAutoFit/>
          </a:bodyPr>
          <a:lstStyle/>
          <a:p>
            <a:pPr algn="r"/>
            <a:r>
              <a:rPr lang="en-US" sz="2800" dirty="0" smtClean="0"/>
              <a:t>Protect the patients airway as needed</a:t>
            </a:r>
          </a:p>
          <a:p>
            <a:pPr algn="r"/>
            <a:r>
              <a:rPr lang="en-US" sz="2800" dirty="0" smtClean="0"/>
              <a:t>Provide O2 as needed</a:t>
            </a:r>
          </a:p>
          <a:p>
            <a:pPr algn="r"/>
            <a:r>
              <a:rPr lang="en-US" sz="2800" dirty="0" smtClean="0"/>
              <a:t>Treat any possible injuries</a:t>
            </a:r>
          </a:p>
          <a:p>
            <a:pPr algn="r"/>
            <a:r>
              <a:rPr lang="en-US" sz="2800" dirty="0" smtClean="0"/>
              <a:t>Allow the patient to regain their orientation            at their own pace</a:t>
            </a:r>
            <a:endParaRPr lang="en-US" sz="2800"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33400" y="2743200"/>
            <a:ext cx="3371850" cy="4495800"/>
          </a:xfrm>
          <a:prstGeom prst="rect">
            <a:avLst/>
          </a:prstGeom>
        </p:spPr>
      </p:pic>
    </p:spTree>
    <p:extLst>
      <p:ext uri="{BB962C8B-B14F-4D97-AF65-F5344CB8AC3E}">
        <p14:creationId xmlns:p14="http://schemas.microsoft.com/office/powerpoint/2010/main" val="360903129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28600" y="1676400"/>
            <a:ext cx="8610600" cy="4862870"/>
          </a:xfrm>
          <a:prstGeom prst="rect">
            <a:avLst/>
          </a:prstGeom>
          <a:noFill/>
        </p:spPr>
        <p:txBody>
          <a:bodyPr wrap="square" rtlCol="0">
            <a:spAutoFit/>
          </a:bodyPr>
          <a:lstStyle/>
          <a:p>
            <a:r>
              <a:rPr lang="en-US" sz="3200" b="1" dirty="0" smtClean="0"/>
              <a:t>Common Seizure Medications </a:t>
            </a:r>
          </a:p>
          <a:p>
            <a:endParaRPr lang="en-US" dirty="0"/>
          </a:p>
          <a:p>
            <a:r>
              <a:rPr lang="en-US" sz="2000" dirty="0" err="1" smtClean="0"/>
              <a:t>Diazapam</a:t>
            </a:r>
            <a:r>
              <a:rPr lang="en-US" sz="2000" dirty="0" smtClean="0"/>
              <a:t> - Valium</a:t>
            </a:r>
          </a:p>
          <a:p>
            <a:r>
              <a:rPr lang="en-US" sz="2000" dirty="0" err="1" smtClean="0"/>
              <a:t>Lorazapam</a:t>
            </a:r>
            <a:r>
              <a:rPr lang="en-US" sz="2000" dirty="0" smtClean="0"/>
              <a:t> - Ativan</a:t>
            </a:r>
          </a:p>
          <a:p>
            <a:r>
              <a:rPr lang="en-US" sz="2000" dirty="0" err="1" smtClean="0"/>
              <a:t>Clanazepam</a:t>
            </a:r>
            <a:r>
              <a:rPr lang="en-US" sz="2000" dirty="0" smtClean="0"/>
              <a:t> - </a:t>
            </a:r>
            <a:r>
              <a:rPr lang="en-US" sz="2000" dirty="0" err="1" smtClean="0"/>
              <a:t>Klonipin</a:t>
            </a:r>
            <a:endParaRPr lang="en-US" sz="2000" dirty="0" smtClean="0"/>
          </a:p>
          <a:p>
            <a:r>
              <a:rPr lang="en-US" sz="2000" dirty="0" err="1" smtClean="0"/>
              <a:t>Brivaracetam</a:t>
            </a:r>
            <a:r>
              <a:rPr lang="en-US" sz="2000" dirty="0" smtClean="0"/>
              <a:t> - </a:t>
            </a:r>
            <a:r>
              <a:rPr lang="en-US" sz="2000" dirty="0" err="1" smtClean="0"/>
              <a:t>Brivact</a:t>
            </a:r>
            <a:endParaRPr lang="en-US" sz="2000" dirty="0" smtClean="0"/>
          </a:p>
          <a:p>
            <a:r>
              <a:rPr lang="en-US" sz="2000" dirty="0" smtClean="0"/>
              <a:t>Carbamazepine - </a:t>
            </a:r>
            <a:r>
              <a:rPr lang="en-US" sz="2000" dirty="0" err="1" smtClean="0"/>
              <a:t>Tegretol</a:t>
            </a:r>
            <a:endParaRPr lang="en-US" sz="2000" dirty="0" smtClean="0"/>
          </a:p>
          <a:p>
            <a:r>
              <a:rPr lang="en-US" sz="2000" dirty="0" smtClean="0"/>
              <a:t>Lamotrigine - </a:t>
            </a:r>
            <a:r>
              <a:rPr lang="en-US" sz="2000" dirty="0" err="1" smtClean="0"/>
              <a:t>Lamictal</a:t>
            </a:r>
            <a:endParaRPr lang="en-US" sz="2000" dirty="0" smtClean="0"/>
          </a:p>
          <a:p>
            <a:r>
              <a:rPr lang="en-US" sz="2000" dirty="0" err="1" smtClean="0"/>
              <a:t>Levetiracetam</a:t>
            </a:r>
            <a:r>
              <a:rPr lang="en-US" sz="2000" dirty="0" smtClean="0"/>
              <a:t> - </a:t>
            </a:r>
            <a:r>
              <a:rPr lang="en-US" sz="2000" dirty="0" err="1" smtClean="0"/>
              <a:t>Keppra</a:t>
            </a:r>
            <a:endParaRPr lang="en-US" sz="2000" dirty="0" smtClean="0"/>
          </a:p>
          <a:p>
            <a:r>
              <a:rPr lang="en-US" sz="2000" dirty="0" smtClean="0"/>
              <a:t>Oxcarbazepine - </a:t>
            </a:r>
            <a:r>
              <a:rPr lang="en-US" sz="2000" dirty="0" err="1" smtClean="0"/>
              <a:t>Trileptal</a:t>
            </a:r>
            <a:endParaRPr lang="en-US" sz="2000" dirty="0" smtClean="0"/>
          </a:p>
          <a:p>
            <a:r>
              <a:rPr lang="en-US" sz="2000" dirty="0" err="1" smtClean="0"/>
              <a:t>Phenobarbitol</a:t>
            </a:r>
            <a:endParaRPr lang="en-US" sz="2000" dirty="0" smtClean="0"/>
          </a:p>
          <a:p>
            <a:r>
              <a:rPr lang="en-US" sz="2000" dirty="0" err="1" smtClean="0"/>
              <a:t>Phentoin</a:t>
            </a:r>
            <a:r>
              <a:rPr lang="en-US" sz="2000" dirty="0" smtClean="0"/>
              <a:t> - Dilantin</a:t>
            </a:r>
          </a:p>
          <a:p>
            <a:r>
              <a:rPr lang="en-US" sz="2000" dirty="0" err="1" smtClean="0"/>
              <a:t>Pregabalin</a:t>
            </a:r>
            <a:r>
              <a:rPr lang="en-US" sz="2000" dirty="0" smtClean="0"/>
              <a:t> – Lyrica</a:t>
            </a:r>
          </a:p>
          <a:p>
            <a:r>
              <a:rPr lang="en-US" sz="2000" dirty="0" err="1" smtClean="0"/>
              <a:t>Topiramate</a:t>
            </a:r>
            <a:r>
              <a:rPr lang="en-US" sz="2000" dirty="0" smtClean="0"/>
              <a:t> – Topamax</a:t>
            </a:r>
          </a:p>
          <a:p>
            <a:r>
              <a:rPr lang="en-US" sz="2000" dirty="0" smtClean="0"/>
              <a:t>Valproate - Depakote</a:t>
            </a:r>
            <a:endParaRPr lang="en-US" sz="2000" dirty="0"/>
          </a:p>
        </p:txBody>
      </p:sp>
      <p:pic>
        <p:nvPicPr>
          <p:cNvPr id="4098" name="Picture 2" descr="Image result for doctor gif"/>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5181600" y="2590800"/>
            <a:ext cx="2971800" cy="37147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66875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Absence Seizures</a:t>
            </a:r>
            <a:endParaRPr lang="en-US" dirty="0"/>
          </a:p>
        </p:txBody>
      </p:sp>
      <p:sp>
        <p:nvSpPr>
          <p:cNvPr id="3" name="TextBox 2"/>
          <p:cNvSpPr txBox="1"/>
          <p:nvPr/>
        </p:nvSpPr>
        <p:spPr>
          <a:xfrm>
            <a:off x="304800" y="2438400"/>
            <a:ext cx="8534400" cy="1384995"/>
          </a:xfrm>
          <a:prstGeom prst="rect">
            <a:avLst/>
          </a:prstGeom>
          <a:noFill/>
        </p:spPr>
        <p:txBody>
          <a:bodyPr wrap="square" rtlCol="0">
            <a:spAutoFit/>
          </a:bodyPr>
          <a:lstStyle/>
          <a:p>
            <a:pPr algn="ctr"/>
            <a:r>
              <a:rPr lang="en-US" sz="2800" dirty="0" smtClean="0"/>
              <a:t>Generalized non convulsive seizures that used to be called petit mal seizures.</a:t>
            </a:r>
          </a:p>
          <a:p>
            <a:pPr algn="ctr"/>
            <a:r>
              <a:rPr lang="en-US" sz="2800" dirty="0" smtClean="0"/>
              <a:t>These seizures involve the entire brain. </a:t>
            </a:r>
            <a:endParaRPr lang="en-US" sz="2800" dirty="0"/>
          </a:p>
        </p:txBody>
      </p:sp>
      <p:pic>
        <p:nvPicPr>
          <p:cNvPr id="4" name="Picture 3"/>
          <p:cNvPicPr>
            <a:picLocks noChangeAspect="1"/>
          </p:cNvPicPr>
          <p:nvPr/>
        </p:nvPicPr>
        <p:blipFill>
          <a:blip r:embed="rId2"/>
          <a:stretch>
            <a:fillRect/>
          </a:stretch>
        </p:blipFill>
        <p:spPr>
          <a:xfrm>
            <a:off x="0" y="4444440"/>
            <a:ext cx="9144793" cy="2383743"/>
          </a:xfrm>
          <a:prstGeom prst="rect">
            <a:avLst/>
          </a:prstGeom>
        </p:spPr>
      </p:pic>
    </p:spTree>
    <p:extLst>
      <p:ext uri="{BB962C8B-B14F-4D97-AF65-F5344CB8AC3E}">
        <p14:creationId xmlns:p14="http://schemas.microsoft.com/office/powerpoint/2010/main" val="159735251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1403350"/>
            <a:ext cx="8534400" cy="1873250"/>
          </a:xfrm>
        </p:spPr>
        <p:txBody>
          <a:bodyPr>
            <a:normAutofit fontScale="90000"/>
          </a:bodyPr>
          <a:lstStyle/>
          <a:p>
            <a:r>
              <a:rPr lang="en-US" dirty="0" smtClean="0"/>
              <a:t>Absence Seizures</a:t>
            </a:r>
            <a:r>
              <a:rPr lang="en-US" dirty="0" smtClean="0">
                <a:hlinkClick r:id="rId2"/>
              </a:rPr>
              <a:t>https://www.youtube.com/watch?v=H3iLQi6wt94</a:t>
            </a:r>
            <a:endParaRPr lang="en-US" dirty="0"/>
          </a:p>
        </p:txBody>
      </p:sp>
      <p:sp>
        <p:nvSpPr>
          <p:cNvPr id="3" name="Flowchart: Alternate Process 2"/>
          <p:cNvSpPr/>
          <p:nvPr/>
        </p:nvSpPr>
        <p:spPr>
          <a:xfrm>
            <a:off x="4648200" y="4495800"/>
            <a:ext cx="2133600" cy="1222248"/>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5067300" y="4126468"/>
            <a:ext cx="1295400" cy="369332"/>
          </a:xfrm>
          <a:prstGeom prst="rect">
            <a:avLst/>
          </a:prstGeom>
          <a:noFill/>
        </p:spPr>
        <p:txBody>
          <a:bodyPr wrap="square" rtlCol="0">
            <a:spAutoFit/>
          </a:bodyPr>
          <a:lstStyle/>
          <a:p>
            <a:r>
              <a:rPr lang="en-US" dirty="0" smtClean="0"/>
              <a:t>Play Video</a:t>
            </a:r>
            <a:endParaRPr lang="en-US" dirty="0"/>
          </a:p>
        </p:txBody>
      </p:sp>
    </p:spTree>
    <p:extLst>
      <p:ext uri="{BB962C8B-B14F-4D97-AF65-F5344CB8AC3E}">
        <p14:creationId xmlns:p14="http://schemas.microsoft.com/office/powerpoint/2010/main" val="20838294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Complex Partial Seizure</a:t>
            </a:r>
            <a:endParaRPr lang="en-US" dirty="0"/>
          </a:p>
        </p:txBody>
      </p:sp>
      <p:sp>
        <p:nvSpPr>
          <p:cNvPr id="3" name="TextBox 2"/>
          <p:cNvSpPr txBox="1"/>
          <p:nvPr/>
        </p:nvSpPr>
        <p:spPr>
          <a:xfrm>
            <a:off x="381000" y="2514600"/>
            <a:ext cx="8458200" cy="2246769"/>
          </a:xfrm>
          <a:prstGeom prst="rect">
            <a:avLst/>
          </a:prstGeom>
          <a:noFill/>
        </p:spPr>
        <p:txBody>
          <a:bodyPr wrap="square" rtlCol="0">
            <a:spAutoFit/>
          </a:bodyPr>
          <a:lstStyle/>
          <a:p>
            <a:pPr algn="ctr"/>
            <a:r>
              <a:rPr lang="en-US" sz="2800" dirty="0" smtClean="0"/>
              <a:t>These are seizures that arise from a specific part of the brain.  Typically this seizure involves an impairment of consciousness without complete loss of consciousness.</a:t>
            </a:r>
          </a:p>
          <a:p>
            <a:pPr algn="ctr"/>
            <a:endParaRPr lang="en-US" sz="2800" dirty="0"/>
          </a:p>
        </p:txBody>
      </p:sp>
    </p:spTree>
    <p:extLst>
      <p:ext uri="{BB962C8B-B14F-4D97-AF65-F5344CB8AC3E}">
        <p14:creationId xmlns:p14="http://schemas.microsoft.com/office/powerpoint/2010/main" val="348607792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Psychomotor Seizure</a:t>
            </a:r>
            <a:endParaRPr lang="en-US" dirty="0"/>
          </a:p>
        </p:txBody>
      </p:sp>
      <p:sp>
        <p:nvSpPr>
          <p:cNvPr id="3" name="TextBox 2"/>
          <p:cNvSpPr txBox="1"/>
          <p:nvPr/>
        </p:nvSpPr>
        <p:spPr>
          <a:xfrm>
            <a:off x="381000" y="2514600"/>
            <a:ext cx="8458200" cy="2246769"/>
          </a:xfrm>
          <a:prstGeom prst="rect">
            <a:avLst/>
          </a:prstGeom>
          <a:noFill/>
        </p:spPr>
        <p:txBody>
          <a:bodyPr wrap="square" rtlCol="0">
            <a:spAutoFit/>
          </a:bodyPr>
          <a:lstStyle/>
          <a:p>
            <a:pPr algn="ctr"/>
            <a:r>
              <a:rPr lang="en-US" sz="2800" dirty="0" smtClean="0">
                <a:solidFill>
                  <a:prstClr val="black"/>
                </a:solidFill>
              </a:rPr>
              <a:t>These seizures involve mental symptoms- a dreamy or déjà vu like feeling.  For example fumbling movements of the hands, lip smacking, chewing, and facial tics.</a:t>
            </a:r>
          </a:p>
          <a:p>
            <a:pPr algn="ctr"/>
            <a:endParaRPr lang="en-US" sz="2800" dirty="0">
              <a:solidFill>
                <a:prstClr val="black"/>
              </a:solidFill>
            </a:endParaRPr>
          </a:p>
        </p:txBody>
      </p:sp>
    </p:spTree>
    <p:extLst>
      <p:ext uri="{BB962C8B-B14F-4D97-AF65-F5344CB8AC3E}">
        <p14:creationId xmlns:p14="http://schemas.microsoft.com/office/powerpoint/2010/main" val="193912236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Simple Partial Seizures</a:t>
            </a:r>
            <a:endParaRPr lang="en-US" dirty="0"/>
          </a:p>
        </p:txBody>
      </p:sp>
      <p:sp>
        <p:nvSpPr>
          <p:cNvPr id="3" name="TextBox 2"/>
          <p:cNvSpPr txBox="1"/>
          <p:nvPr/>
        </p:nvSpPr>
        <p:spPr>
          <a:xfrm>
            <a:off x="228600" y="2249031"/>
            <a:ext cx="8610600" cy="2246769"/>
          </a:xfrm>
          <a:prstGeom prst="rect">
            <a:avLst/>
          </a:prstGeom>
          <a:noFill/>
        </p:spPr>
        <p:txBody>
          <a:bodyPr wrap="square" rtlCol="0">
            <a:spAutoFit/>
          </a:bodyPr>
          <a:lstStyle/>
          <a:p>
            <a:pPr algn="ctr"/>
            <a:r>
              <a:rPr lang="en-US" sz="2800" dirty="0" smtClean="0"/>
              <a:t>These seizures do not involve any impairment of consciousness but present themselves as sensations or movements in a singular part of the body.  These seizures may evolve into a Tonic </a:t>
            </a:r>
            <a:r>
              <a:rPr lang="en-US" sz="2800" dirty="0" err="1" smtClean="0"/>
              <a:t>Clonic</a:t>
            </a:r>
            <a:r>
              <a:rPr lang="en-US" sz="2800" dirty="0" smtClean="0"/>
              <a:t> Seizure if the electrical activity spreads to the rest of the brain.</a:t>
            </a:r>
            <a:endParaRPr lang="en-US" sz="2800"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343400" y="4343400"/>
            <a:ext cx="3581400" cy="3581400"/>
          </a:xfrm>
          <a:prstGeom prst="rect">
            <a:avLst/>
          </a:prstGeom>
        </p:spPr>
      </p:pic>
    </p:spTree>
    <p:extLst>
      <p:ext uri="{BB962C8B-B14F-4D97-AF65-F5344CB8AC3E}">
        <p14:creationId xmlns:p14="http://schemas.microsoft.com/office/powerpoint/2010/main" val="100471010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Tonic </a:t>
            </a:r>
            <a:r>
              <a:rPr lang="en-US" dirty="0" err="1" smtClean="0"/>
              <a:t>Clonic</a:t>
            </a:r>
            <a:r>
              <a:rPr lang="en-US" dirty="0" smtClean="0"/>
              <a:t> Seizure</a:t>
            </a:r>
            <a:endParaRPr lang="en-US"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52600" y="2108412"/>
            <a:ext cx="6182996" cy="4749588"/>
          </a:xfrm>
          <a:prstGeom prst="rect">
            <a:avLst/>
          </a:prstGeom>
        </p:spPr>
      </p:pic>
    </p:spTree>
    <p:extLst>
      <p:ext uri="{BB962C8B-B14F-4D97-AF65-F5344CB8AC3E}">
        <p14:creationId xmlns:p14="http://schemas.microsoft.com/office/powerpoint/2010/main" val="316377075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Tonic </a:t>
            </a:r>
            <a:r>
              <a:rPr lang="en-US" dirty="0" err="1" smtClean="0"/>
              <a:t>Clonic</a:t>
            </a:r>
            <a:r>
              <a:rPr lang="en-US" dirty="0" smtClean="0"/>
              <a:t> Seizure</a:t>
            </a:r>
            <a:endParaRPr lang="en-US" dirty="0"/>
          </a:p>
        </p:txBody>
      </p:sp>
      <p:sp>
        <p:nvSpPr>
          <p:cNvPr id="4" name="Flowchart: Alternate Process 3">
            <a:hlinkClick r:id="rId2"/>
          </p:cNvPr>
          <p:cNvSpPr/>
          <p:nvPr/>
        </p:nvSpPr>
        <p:spPr>
          <a:xfrm>
            <a:off x="2667000" y="3886200"/>
            <a:ext cx="2286000" cy="1222248"/>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3200400" y="3505200"/>
            <a:ext cx="1524000" cy="381000"/>
          </a:xfrm>
          <a:prstGeom prst="rect">
            <a:avLst/>
          </a:prstGeom>
          <a:noFill/>
        </p:spPr>
        <p:txBody>
          <a:bodyPr wrap="square" rtlCol="0">
            <a:spAutoFit/>
          </a:bodyPr>
          <a:lstStyle/>
          <a:p>
            <a:r>
              <a:rPr lang="en-US" dirty="0" smtClean="0"/>
              <a:t>Play video</a:t>
            </a:r>
            <a:endParaRPr lang="en-US" dirty="0"/>
          </a:p>
        </p:txBody>
      </p:sp>
    </p:spTree>
    <p:extLst>
      <p:ext uri="{BB962C8B-B14F-4D97-AF65-F5344CB8AC3E}">
        <p14:creationId xmlns:p14="http://schemas.microsoft.com/office/powerpoint/2010/main" val="1402664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Epilepsy</a:t>
            </a:r>
            <a:endParaRPr lang="en-US" dirty="0"/>
          </a:p>
        </p:txBody>
      </p:sp>
      <p:sp>
        <p:nvSpPr>
          <p:cNvPr id="3" name="TextBox 2"/>
          <p:cNvSpPr txBox="1"/>
          <p:nvPr/>
        </p:nvSpPr>
        <p:spPr>
          <a:xfrm>
            <a:off x="304800" y="2438400"/>
            <a:ext cx="8458200" cy="3539430"/>
          </a:xfrm>
          <a:prstGeom prst="rect">
            <a:avLst/>
          </a:prstGeom>
          <a:noFill/>
        </p:spPr>
        <p:txBody>
          <a:bodyPr wrap="square" rtlCol="0">
            <a:spAutoFit/>
          </a:bodyPr>
          <a:lstStyle/>
          <a:p>
            <a:pPr algn="ctr"/>
            <a:r>
              <a:rPr lang="en-US" sz="2800" dirty="0" smtClean="0"/>
              <a:t>Epilepsy is just 1 cause of seizures</a:t>
            </a:r>
          </a:p>
          <a:p>
            <a:pPr algn="ctr"/>
            <a:r>
              <a:rPr lang="en-US" sz="2800" dirty="0" smtClean="0"/>
              <a:t>About 50% of seizures are Epileptic in nature</a:t>
            </a:r>
          </a:p>
          <a:p>
            <a:pPr algn="ctr"/>
            <a:r>
              <a:rPr lang="en-US" sz="2800" dirty="0" smtClean="0"/>
              <a:t>Epilepsy is a disorder characterized by recurrent seizures which are </a:t>
            </a:r>
            <a:r>
              <a:rPr lang="en-US" sz="2800" dirty="0" smtClean="0">
                <a:solidFill>
                  <a:srgbClr val="FF0000"/>
                </a:solidFill>
              </a:rPr>
              <a:t>not</a:t>
            </a:r>
            <a:r>
              <a:rPr lang="en-US" sz="2800" dirty="0" smtClean="0"/>
              <a:t> the result of specific insults to the brain such injury, illness, hypoglycemia, alcohol, drugs, </a:t>
            </a:r>
            <a:r>
              <a:rPr lang="en-US" sz="2800" dirty="0" err="1" smtClean="0"/>
              <a:t>etc</a:t>
            </a:r>
            <a:r>
              <a:rPr lang="en-US" sz="2800" dirty="0" smtClean="0"/>
              <a:t>…</a:t>
            </a:r>
          </a:p>
          <a:p>
            <a:pPr algn="ctr"/>
            <a:endParaRPr lang="en-US" sz="2800" dirty="0" smtClean="0"/>
          </a:p>
          <a:p>
            <a:pPr algn="ctr"/>
            <a:r>
              <a:rPr lang="en-US" sz="2800" dirty="0" smtClean="0"/>
              <a:t>These Seizures are termed Reactive Seizures</a:t>
            </a:r>
            <a:endParaRPr lang="en-US" sz="2800" dirty="0"/>
          </a:p>
        </p:txBody>
      </p:sp>
    </p:spTree>
    <p:extLst>
      <p:ext uri="{BB962C8B-B14F-4D97-AF65-F5344CB8AC3E}">
        <p14:creationId xmlns:p14="http://schemas.microsoft.com/office/powerpoint/2010/main" val="24908898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0"/>
          </p:nvPr>
        </p:nvSpPr>
        <p:spPr/>
        <p:txBody>
          <a:bodyPr>
            <a:normAutofit/>
          </a:bodyPr>
          <a:lstStyle/>
          <a:p>
            <a:pPr algn="ctr"/>
            <a:r>
              <a:rPr lang="en-US" sz="2800" dirty="0" smtClean="0"/>
              <a:t>This is a life threatening condition where the patient may not return to fully alert before advancing into a second, third, or more Seizures.</a:t>
            </a:r>
          </a:p>
          <a:p>
            <a:pPr algn="ctr"/>
            <a:r>
              <a:rPr lang="en-US" sz="2800" dirty="0" smtClean="0"/>
              <a:t>These can last 20, 30 , or more minutes in length.  This is a true emergency and can have a high mortality rate of up to 15%</a:t>
            </a:r>
            <a:endParaRPr lang="en-US" sz="2800" dirty="0"/>
          </a:p>
        </p:txBody>
      </p:sp>
      <p:sp>
        <p:nvSpPr>
          <p:cNvPr id="3" name="Title 2"/>
          <p:cNvSpPr>
            <a:spLocks noGrp="1"/>
          </p:cNvSpPr>
          <p:nvPr>
            <p:ph type="title"/>
          </p:nvPr>
        </p:nvSpPr>
        <p:spPr/>
        <p:txBody>
          <a:bodyPr/>
          <a:lstStyle/>
          <a:p>
            <a:r>
              <a:rPr lang="en-US" dirty="0" smtClean="0"/>
              <a:t>Status Epilepticus</a:t>
            </a:r>
            <a:endParaRPr lang="en-US"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04800" y="3886200"/>
            <a:ext cx="4038600" cy="4038600"/>
          </a:xfrm>
          <a:prstGeom prst="rect">
            <a:avLst/>
          </a:prstGeom>
        </p:spPr>
      </p:pic>
    </p:spTree>
    <p:extLst>
      <p:ext uri="{BB962C8B-B14F-4D97-AF65-F5344CB8AC3E}">
        <p14:creationId xmlns:p14="http://schemas.microsoft.com/office/powerpoint/2010/main" val="121749589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Status Epilepticus</a:t>
            </a:r>
            <a:endParaRPr lang="en-US" dirty="0"/>
          </a:p>
        </p:txBody>
      </p:sp>
      <p:sp>
        <p:nvSpPr>
          <p:cNvPr id="3" name="TextBox 2"/>
          <p:cNvSpPr txBox="1"/>
          <p:nvPr/>
        </p:nvSpPr>
        <p:spPr>
          <a:xfrm>
            <a:off x="381000" y="2514600"/>
            <a:ext cx="8458200" cy="2554545"/>
          </a:xfrm>
          <a:prstGeom prst="rect">
            <a:avLst/>
          </a:prstGeom>
          <a:noFill/>
        </p:spPr>
        <p:txBody>
          <a:bodyPr wrap="square" rtlCol="0">
            <a:spAutoFit/>
          </a:bodyPr>
          <a:lstStyle/>
          <a:p>
            <a:pPr algn="ctr"/>
            <a:r>
              <a:rPr lang="en-US" sz="3200" dirty="0" smtClean="0"/>
              <a:t>Secure the airway </a:t>
            </a:r>
          </a:p>
          <a:p>
            <a:pPr algn="ctr"/>
            <a:r>
              <a:rPr lang="en-US" sz="3200" dirty="0" smtClean="0"/>
              <a:t>Oxygen as needed as hypoxia is </a:t>
            </a:r>
            <a:r>
              <a:rPr lang="en-US" sz="3200" dirty="0" smtClean="0"/>
              <a:t>a </a:t>
            </a:r>
            <a:r>
              <a:rPr lang="en-US" sz="3200" dirty="0" smtClean="0"/>
              <a:t>possibility</a:t>
            </a:r>
          </a:p>
          <a:p>
            <a:pPr algn="ctr"/>
            <a:r>
              <a:rPr lang="en-US" sz="3200" dirty="0" smtClean="0"/>
              <a:t>Request ALS as </a:t>
            </a:r>
            <a:r>
              <a:rPr lang="en-US" sz="3200" dirty="0" smtClean="0"/>
              <a:t>these patients </a:t>
            </a:r>
            <a:r>
              <a:rPr lang="en-US" sz="3200" dirty="0" smtClean="0"/>
              <a:t>need </a:t>
            </a:r>
            <a:r>
              <a:rPr lang="en-US" sz="3200" dirty="0" smtClean="0"/>
              <a:t>medications to end their seizures</a:t>
            </a:r>
            <a:endParaRPr lang="en-US" sz="3200" dirty="0" smtClean="0"/>
          </a:p>
          <a:p>
            <a:pPr algn="ctr"/>
            <a:r>
              <a:rPr lang="en-US" sz="3200" dirty="0" smtClean="0"/>
              <a:t>Transport immediately</a:t>
            </a:r>
            <a:endParaRPr lang="en-US" sz="3200" dirty="0"/>
          </a:p>
        </p:txBody>
      </p:sp>
    </p:spTree>
    <p:extLst>
      <p:ext uri="{BB962C8B-B14F-4D97-AF65-F5344CB8AC3E}">
        <p14:creationId xmlns:p14="http://schemas.microsoft.com/office/powerpoint/2010/main" val="66382308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ABC’s</a:t>
            </a:r>
            <a:endParaRPr lang="en-US" dirty="0"/>
          </a:p>
        </p:txBody>
      </p:sp>
      <p:sp>
        <p:nvSpPr>
          <p:cNvPr id="3" name="TextBox 2"/>
          <p:cNvSpPr txBox="1"/>
          <p:nvPr/>
        </p:nvSpPr>
        <p:spPr>
          <a:xfrm>
            <a:off x="228600" y="2362200"/>
            <a:ext cx="8686800" cy="2677656"/>
          </a:xfrm>
          <a:prstGeom prst="rect">
            <a:avLst/>
          </a:prstGeom>
          <a:noFill/>
        </p:spPr>
        <p:txBody>
          <a:bodyPr wrap="square" rtlCol="0">
            <a:spAutoFit/>
          </a:bodyPr>
          <a:lstStyle/>
          <a:p>
            <a:pPr algn="ctr"/>
            <a:r>
              <a:rPr lang="en-US" sz="2800" dirty="0" smtClean="0"/>
              <a:t>As with any medical emergency the first step is to evaluate and secure the ABC’s.  With seizures the airway is often the biggest concern as secretions can occlude the airway very easily.  </a:t>
            </a:r>
            <a:r>
              <a:rPr lang="en-US" sz="2800" dirty="0" smtClean="0"/>
              <a:t>During the </a:t>
            </a:r>
            <a:r>
              <a:rPr lang="en-US" sz="2800" dirty="0" smtClean="0"/>
              <a:t>postictal state </a:t>
            </a:r>
            <a:r>
              <a:rPr lang="en-US" sz="2800" dirty="0" smtClean="0"/>
              <a:t>the patient may not be able to protect </a:t>
            </a:r>
            <a:r>
              <a:rPr lang="en-US" sz="2800" dirty="0" smtClean="0"/>
              <a:t>their own airway.</a:t>
            </a:r>
            <a:endParaRPr lang="en-US" sz="2800" dirty="0"/>
          </a:p>
        </p:txBody>
      </p:sp>
    </p:spTree>
    <p:extLst>
      <p:ext uri="{BB962C8B-B14F-4D97-AF65-F5344CB8AC3E}">
        <p14:creationId xmlns:p14="http://schemas.microsoft.com/office/powerpoint/2010/main" val="150004068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Airway Support</a:t>
            </a:r>
            <a:endParaRPr lang="en-US" dirty="0"/>
          </a:p>
        </p:txBody>
      </p:sp>
      <p:pic>
        <p:nvPicPr>
          <p:cNvPr id="3" name="Picture 2"/>
          <p:cNvPicPr>
            <a:picLocks noChangeAspect="1"/>
          </p:cNvPicPr>
          <p:nvPr/>
        </p:nvPicPr>
        <p:blipFill>
          <a:blip r:embed="rId2"/>
          <a:stretch>
            <a:fillRect/>
          </a:stretch>
        </p:blipFill>
        <p:spPr>
          <a:xfrm>
            <a:off x="5333953" y="4521738"/>
            <a:ext cx="3584759" cy="2225233"/>
          </a:xfrm>
          <a:prstGeom prst="rect">
            <a:avLst/>
          </a:prstGeom>
        </p:spPr>
      </p:pic>
      <p:pic>
        <p:nvPicPr>
          <p:cNvPr id="4" name="Picture 3"/>
          <p:cNvPicPr>
            <a:picLocks noChangeAspect="1"/>
          </p:cNvPicPr>
          <p:nvPr/>
        </p:nvPicPr>
        <p:blipFill>
          <a:blip r:embed="rId3"/>
          <a:stretch>
            <a:fillRect/>
          </a:stretch>
        </p:blipFill>
        <p:spPr>
          <a:xfrm>
            <a:off x="304800" y="4541616"/>
            <a:ext cx="3279932" cy="2225233"/>
          </a:xfrm>
          <a:prstGeom prst="rect">
            <a:avLst/>
          </a:prstGeom>
        </p:spPr>
      </p:pic>
      <p:sp>
        <p:nvSpPr>
          <p:cNvPr id="5" name="TextBox 4"/>
          <p:cNvSpPr txBox="1"/>
          <p:nvPr/>
        </p:nvSpPr>
        <p:spPr>
          <a:xfrm>
            <a:off x="304800" y="2195512"/>
            <a:ext cx="8534400" cy="1384995"/>
          </a:xfrm>
          <a:prstGeom prst="rect">
            <a:avLst/>
          </a:prstGeom>
          <a:noFill/>
        </p:spPr>
        <p:txBody>
          <a:bodyPr wrap="square" rtlCol="0">
            <a:spAutoFit/>
          </a:bodyPr>
          <a:lstStyle/>
          <a:p>
            <a:pPr algn="ctr"/>
            <a:r>
              <a:rPr lang="en-US" sz="2800" dirty="0" smtClean="0"/>
              <a:t>The Nasopharyngeal airway or NPA is possibly the safest and easiest way to open the airway during and post Seizure.</a:t>
            </a:r>
            <a:endParaRPr lang="en-US" sz="2800" dirty="0"/>
          </a:p>
        </p:txBody>
      </p:sp>
    </p:spTree>
    <p:extLst>
      <p:ext uri="{BB962C8B-B14F-4D97-AF65-F5344CB8AC3E}">
        <p14:creationId xmlns:p14="http://schemas.microsoft.com/office/powerpoint/2010/main" val="362521066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Suction</a:t>
            </a:r>
            <a:endParaRPr lang="en-US" dirty="0"/>
          </a:p>
        </p:txBody>
      </p:sp>
      <p:sp>
        <p:nvSpPr>
          <p:cNvPr id="3" name="TextBox 2"/>
          <p:cNvSpPr txBox="1"/>
          <p:nvPr/>
        </p:nvSpPr>
        <p:spPr>
          <a:xfrm>
            <a:off x="381000" y="2819400"/>
            <a:ext cx="8229600" cy="1815882"/>
          </a:xfrm>
          <a:prstGeom prst="rect">
            <a:avLst/>
          </a:prstGeom>
          <a:noFill/>
        </p:spPr>
        <p:txBody>
          <a:bodyPr wrap="square" rtlCol="0">
            <a:spAutoFit/>
          </a:bodyPr>
          <a:lstStyle/>
          <a:p>
            <a:pPr algn="ctr"/>
            <a:r>
              <a:rPr lang="en-US" sz="2800" dirty="0" smtClean="0"/>
              <a:t>It is critical that the provider have suction available when the patient exits the seizure state.  The secretions and possible blood may occlude the airway.  </a:t>
            </a:r>
            <a:endParaRPr lang="en-US" sz="2800" dirty="0"/>
          </a:p>
        </p:txBody>
      </p:sp>
    </p:spTree>
    <p:extLst>
      <p:ext uri="{BB962C8B-B14F-4D97-AF65-F5344CB8AC3E}">
        <p14:creationId xmlns:p14="http://schemas.microsoft.com/office/powerpoint/2010/main" val="96963949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 Spine Precautions</a:t>
            </a:r>
            <a:endParaRPr lang="en-US" dirty="0"/>
          </a:p>
        </p:txBody>
      </p:sp>
      <p:pic>
        <p:nvPicPr>
          <p:cNvPr id="3" name="Picture 2"/>
          <p:cNvPicPr>
            <a:picLocks noChangeAspect="1"/>
          </p:cNvPicPr>
          <p:nvPr/>
        </p:nvPicPr>
        <p:blipFill>
          <a:blip r:embed="rId3"/>
          <a:stretch>
            <a:fillRect/>
          </a:stretch>
        </p:blipFill>
        <p:spPr>
          <a:xfrm>
            <a:off x="5791200" y="4345931"/>
            <a:ext cx="3336235" cy="2495504"/>
          </a:xfrm>
          <a:prstGeom prst="rect">
            <a:avLst/>
          </a:prstGeom>
        </p:spPr>
      </p:pic>
      <p:sp>
        <p:nvSpPr>
          <p:cNvPr id="4" name="TextBox 3"/>
          <p:cNvSpPr txBox="1"/>
          <p:nvPr/>
        </p:nvSpPr>
        <p:spPr>
          <a:xfrm>
            <a:off x="304800" y="2195512"/>
            <a:ext cx="8686800" cy="2246769"/>
          </a:xfrm>
          <a:prstGeom prst="rect">
            <a:avLst/>
          </a:prstGeom>
          <a:noFill/>
        </p:spPr>
        <p:txBody>
          <a:bodyPr wrap="square" rtlCol="0">
            <a:spAutoFit/>
          </a:bodyPr>
          <a:lstStyle/>
          <a:p>
            <a:pPr algn="ctr"/>
            <a:r>
              <a:rPr lang="en-US" sz="2800" dirty="0" smtClean="0"/>
              <a:t>Due to the violence of some seizures there needs to be thorough attention paid to the C Spine.  The witnessed seizure where the patient is protected would be an exception, however, do not forget to assess the C Spine. </a:t>
            </a:r>
            <a:endParaRPr lang="en-US" sz="2800" dirty="0"/>
          </a:p>
        </p:txBody>
      </p:sp>
      <p:sp>
        <p:nvSpPr>
          <p:cNvPr id="5" name="TextBox 4"/>
          <p:cNvSpPr txBox="1"/>
          <p:nvPr/>
        </p:nvSpPr>
        <p:spPr>
          <a:xfrm>
            <a:off x="152400" y="4648200"/>
            <a:ext cx="5410200" cy="1815882"/>
          </a:xfrm>
          <a:prstGeom prst="rect">
            <a:avLst/>
          </a:prstGeom>
          <a:noFill/>
        </p:spPr>
        <p:txBody>
          <a:bodyPr wrap="square" rtlCol="0">
            <a:spAutoFit/>
          </a:bodyPr>
          <a:lstStyle/>
          <a:p>
            <a:pPr algn="ctr"/>
            <a:r>
              <a:rPr lang="en-US" sz="2800" dirty="0" smtClean="0"/>
              <a:t>Be cautious as the postictal patient may be confused or become combative once they begin to regain consciousness.</a:t>
            </a:r>
            <a:endParaRPr lang="en-US" sz="2800" dirty="0"/>
          </a:p>
        </p:txBody>
      </p:sp>
    </p:spTree>
    <p:extLst>
      <p:ext uri="{BB962C8B-B14F-4D97-AF65-F5344CB8AC3E}">
        <p14:creationId xmlns:p14="http://schemas.microsoft.com/office/powerpoint/2010/main" val="337200743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ABC’s</a:t>
            </a:r>
            <a:endParaRPr lang="en-US" dirty="0"/>
          </a:p>
        </p:txBody>
      </p:sp>
      <p:sp>
        <p:nvSpPr>
          <p:cNvPr id="3" name="TextBox 2"/>
          <p:cNvSpPr txBox="1"/>
          <p:nvPr/>
        </p:nvSpPr>
        <p:spPr>
          <a:xfrm>
            <a:off x="381000" y="2438400"/>
            <a:ext cx="8382000" cy="3108543"/>
          </a:xfrm>
          <a:prstGeom prst="rect">
            <a:avLst/>
          </a:prstGeom>
          <a:noFill/>
        </p:spPr>
        <p:txBody>
          <a:bodyPr wrap="square" rtlCol="0">
            <a:spAutoFit/>
          </a:bodyPr>
          <a:lstStyle/>
          <a:p>
            <a:pPr algn="ctr"/>
            <a:r>
              <a:rPr lang="en-US" sz="2800" dirty="0" smtClean="0"/>
              <a:t>The Seizing patient may have long periods of apnea, and the postictal patient may have a disordered control of breathing.  Assess the effectiveness of their breathing and administer the appropriate Oxygen device.  We may need to BVM a patient until they become alert enough to breathe on their own.</a:t>
            </a:r>
            <a:endParaRPr lang="en-US" sz="2800" dirty="0"/>
          </a:p>
        </p:txBody>
      </p:sp>
    </p:spTree>
    <p:extLst>
      <p:ext uri="{BB962C8B-B14F-4D97-AF65-F5344CB8AC3E}">
        <p14:creationId xmlns:p14="http://schemas.microsoft.com/office/powerpoint/2010/main" val="1485410598"/>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ABC’s</a:t>
            </a:r>
            <a:endParaRPr lang="en-US" dirty="0"/>
          </a:p>
        </p:txBody>
      </p:sp>
      <p:sp>
        <p:nvSpPr>
          <p:cNvPr id="3" name="TextBox 2"/>
          <p:cNvSpPr txBox="1"/>
          <p:nvPr/>
        </p:nvSpPr>
        <p:spPr>
          <a:xfrm>
            <a:off x="381000" y="2438400"/>
            <a:ext cx="8382000" cy="2246769"/>
          </a:xfrm>
          <a:prstGeom prst="rect">
            <a:avLst/>
          </a:prstGeom>
          <a:noFill/>
        </p:spPr>
        <p:txBody>
          <a:bodyPr wrap="square" rtlCol="0">
            <a:spAutoFit/>
          </a:bodyPr>
          <a:lstStyle/>
          <a:p>
            <a:pPr algn="ctr"/>
            <a:r>
              <a:rPr lang="en-US" sz="2800" dirty="0" smtClean="0"/>
              <a:t>If the patient has been given medications to assist in stopping the seizure they may also be experiencing respiratory depression.  Evaluate the breathing patterns and depth along with Pulse Oximetry and ETCO2.</a:t>
            </a:r>
            <a:endParaRPr lang="en-US" sz="2800" dirty="0"/>
          </a:p>
        </p:txBody>
      </p:sp>
    </p:spTree>
    <p:extLst>
      <p:ext uri="{BB962C8B-B14F-4D97-AF65-F5344CB8AC3E}">
        <p14:creationId xmlns:p14="http://schemas.microsoft.com/office/powerpoint/2010/main" val="1110464697"/>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ABC’s</a:t>
            </a:r>
            <a:endParaRPr lang="en-US" dirty="0"/>
          </a:p>
        </p:txBody>
      </p:sp>
      <p:sp>
        <p:nvSpPr>
          <p:cNvPr id="4" name="TextBox 3"/>
          <p:cNvSpPr txBox="1"/>
          <p:nvPr/>
        </p:nvSpPr>
        <p:spPr>
          <a:xfrm>
            <a:off x="304800" y="2195512"/>
            <a:ext cx="8382000" cy="2677656"/>
          </a:xfrm>
          <a:prstGeom prst="rect">
            <a:avLst/>
          </a:prstGeom>
          <a:noFill/>
        </p:spPr>
        <p:txBody>
          <a:bodyPr wrap="square" rtlCol="0">
            <a:spAutoFit/>
          </a:bodyPr>
          <a:lstStyle/>
          <a:p>
            <a:pPr algn="ctr"/>
            <a:r>
              <a:rPr lang="en-US" sz="2800" dirty="0" smtClean="0"/>
              <a:t>The pulses and blood pressure usually rise significantly during a seizure.  These typically lower to a more normal level once the patient becomes more alert and oriented.  Some Status Epilepticus patients may become Bradycardic or hypotensive, particularly after a prolonged episode.</a:t>
            </a:r>
            <a:endParaRPr lang="en-US" sz="2800" dirty="0"/>
          </a:p>
        </p:txBody>
      </p:sp>
    </p:spTree>
    <p:extLst>
      <p:ext uri="{BB962C8B-B14F-4D97-AF65-F5344CB8AC3E}">
        <p14:creationId xmlns:p14="http://schemas.microsoft.com/office/powerpoint/2010/main" val="3054009047"/>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Other Vital Signs</a:t>
            </a:r>
            <a:endParaRPr lang="en-US" dirty="0"/>
          </a:p>
        </p:txBody>
      </p:sp>
      <p:sp>
        <p:nvSpPr>
          <p:cNvPr id="3" name="TextBox 2"/>
          <p:cNvSpPr txBox="1"/>
          <p:nvPr/>
        </p:nvSpPr>
        <p:spPr>
          <a:xfrm>
            <a:off x="381000" y="2514600"/>
            <a:ext cx="8305800" cy="1815882"/>
          </a:xfrm>
          <a:prstGeom prst="rect">
            <a:avLst/>
          </a:prstGeom>
          <a:noFill/>
        </p:spPr>
        <p:txBody>
          <a:bodyPr wrap="square" rtlCol="0">
            <a:spAutoFit/>
          </a:bodyPr>
          <a:lstStyle/>
          <a:p>
            <a:pPr algn="ctr"/>
            <a:r>
              <a:rPr lang="en-US" sz="2800" dirty="0" smtClean="0"/>
              <a:t>Blood glucose readings post seizure are critical.  The Hypoglycemic patient may return into seizure and the violent convulsions may contribute to lowering the blood glucose further.</a:t>
            </a:r>
            <a:endParaRPr lang="en-US" sz="2800" dirty="0"/>
          </a:p>
        </p:txBody>
      </p:sp>
    </p:spTree>
    <p:extLst>
      <p:ext uri="{BB962C8B-B14F-4D97-AF65-F5344CB8AC3E}">
        <p14:creationId xmlns:p14="http://schemas.microsoft.com/office/powerpoint/2010/main" val="179853898"/>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Further Evaluation</a:t>
            </a:r>
            <a:endParaRPr lang="en-US" dirty="0"/>
          </a:p>
        </p:txBody>
      </p:sp>
      <p:sp>
        <p:nvSpPr>
          <p:cNvPr id="3" name="TextBox 2"/>
          <p:cNvSpPr txBox="1"/>
          <p:nvPr/>
        </p:nvSpPr>
        <p:spPr>
          <a:xfrm>
            <a:off x="457200" y="2590800"/>
            <a:ext cx="8305800" cy="2246769"/>
          </a:xfrm>
          <a:prstGeom prst="rect">
            <a:avLst/>
          </a:prstGeom>
          <a:noFill/>
        </p:spPr>
        <p:txBody>
          <a:bodyPr wrap="square" rtlCol="0">
            <a:spAutoFit/>
          </a:bodyPr>
          <a:lstStyle/>
          <a:p>
            <a:pPr algn="ctr"/>
            <a:r>
              <a:rPr lang="en-US" sz="2800" dirty="0" smtClean="0"/>
              <a:t>A thorough physical exam is a must.  Due to the violent nature of some seizures there may be injuries to the body that need attention.  Fractures, lacerations, contusions, and other injuries          may need attention. </a:t>
            </a:r>
            <a:endParaRPr lang="en-US" sz="2800"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867400" y="3886200"/>
            <a:ext cx="3831771" cy="3352800"/>
          </a:xfrm>
          <a:prstGeom prst="rect">
            <a:avLst/>
          </a:prstGeom>
        </p:spPr>
      </p:pic>
    </p:spTree>
    <p:extLst>
      <p:ext uri="{BB962C8B-B14F-4D97-AF65-F5344CB8AC3E}">
        <p14:creationId xmlns:p14="http://schemas.microsoft.com/office/powerpoint/2010/main" val="2909909883"/>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to look for</a:t>
            </a:r>
            <a:endParaRPr lang="en-US" dirty="0"/>
          </a:p>
        </p:txBody>
      </p:sp>
      <p:sp>
        <p:nvSpPr>
          <p:cNvPr id="3" name="TextBox 2"/>
          <p:cNvSpPr txBox="1"/>
          <p:nvPr/>
        </p:nvSpPr>
        <p:spPr>
          <a:xfrm>
            <a:off x="381000" y="2514600"/>
            <a:ext cx="8382000" cy="3539430"/>
          </a:xfrm>
          <a:prstGeom prst="rect">
            <a:avLst/>
          </a:prstGeom>
          <a:noFill/>
        </p:spPr>
        <p:txBody>
          <a:bodyPr wrap="square" rtlCol="0">
            <a:spAutoFit/>
          </a:bodyPr>
          <a:lstStyle/>
          <a:p>
            <a:pPr algn="ctr"/>
            <a:r>
              <a:rPr lang="en-US" sz="2800" dirty="0" smtClean="0"/>
              <a:t>During a seizure the patient should have symmetrical pupils that are reactive to light.  They typically are dilated but should be reactive.</a:t>
            </a:r>
          </a:p>
          <a:p>
            <a:pPr algn="ctr"/>
            <a:r>
              <a:rPr lang="en-US" sz="2800" dirty="0" smtClean="0"/>
              <a:t>Look for deviation of the eyes, as this may be a sign of a Focal Seizure.</a:t>
            </a:r>
          </a:p>
          <a:p>
            <a:pPr algn="ctr"/>
            <a:endParaRPr lang="en-US" sz="2800" dirty="0" smtClean="0"/>
          </a:p>
          <a:p>
            <a:pPr algn="ctr"/>
            <a:r>
              <a:rPr lang="en-US" sz="2800" dirty="0" smtClean="0"/>
              <a:t>What movements of the body do you see?  Is it rhythmic or chaotic in nature.</a:t>
            </a:r>
            <a:endParaRPr lang="en-US" sz="2800" dirty="0"/>
          </a:p>
        </p:txBody>
      </p:sp>
    </p:spTree>
    <p:extLst>
      <p:ext uri="{BB962C8B-B14F-4D97-AF65-F5344CB8AC3E}">
        <p14:creationId xmlns:p14="http://schemas.microsoft.com/office/powerpoint/2010/main" val="3355939715"/>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to look for</a:t>
            </a:r>
            <a:endParaRPr lang="en-US" dirty="0"/>
          </a:p>
        </p:txBody>
      </p:sp>
      <p:sp>
        <p:nvSpPr>
          <p:cNvPr id="3" name="TextBox 2"/>
          <p:cNvSpPr txBox="1"/>
          <p:nvPr/>
        </p:nvSpPr>
        <p:spPr>
          <a:xfrm>
            <a:off x="381000" y="2514600"/>
            <a:ext cx="8382000" cy="3108543"/>
          </a:xfrm>
          <a:prstGeom prst="rect">
            <a:avLst/>
          </a:prstGeom>
          <a:noFill/>
        </p:spPr>
        <p:txBody>
          <a:bodyPr wrap="square" rtlCol="0">
            <a:spAutoFit/>
          </a:bodyPr>
          <a:lstStyle/>
          <a:p>
            <a:pPr algn="ctr"/>
            <a:r>
              <a:rPr lang="en-US" sz="2800" dirty="0" smtClean="0">
                <a:solidFill>
                  <a:prstClr val="black"/>
                </a:solidFill>
              </a:rPr>
              <a:t>The movements during the seizure may indicate the origin of activity in the brain.</a:t>
            </a:r>
          </a:p>
          <a:p>
            <a:pPr algn="ctr"/>
            <a:r>
              <a:rPr lang="en-US" sz="2800" dirty="0" smtClean="0">
                <a:solidFill>
                  <a:prstClr val="black"/>
                </a:solidFill>
              </a:rPr>
              <a:t>Is there evidence of tongue biting, bowel or bladder voiding, or injuries?</a:t>
            </a:r>
          </a:p>
          <a:p>
            <a:pPr algn="ctr"/>
            <a:r>
              <a:rPr lang="en-US" sz="2800" dirty="0" smtClean="0">
                <a:solidFill>
                  <a:prstClr val="black"/>
                </a:solidFill>
              </a:rPr>
              <a:t>Is there pallor or cyanosis?  Pallor indicates a probable syncope while cyanosis is more seizure like.</a:t>
            </a:r>
            <a:endParaRPr lang="en-US" sz="2800" dirty="0">
              <a:solidFill>
                <a:prstClr val="black"/>
              </a:solidFill>
            </a:endParaRPr>
          </a:p>
        </p:txBody>
      </p:sp>
    </p:spTree>
    <p:extLst>
      <p:ext uri="{BB962C8B-B14F-4D97-AF65-F5344CB8AC3E}">
        <p14:creationId xmlns:p14="http://schemas.microsoft.com/office/powerpoint/2010/main" val="3796221006"/>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Look for Clues</a:t>
            </a:r>
            <a:endParaRPr lang="en-US" dirty="0"/>
          </a:p>
        </p:txBody>
      </p:sp>
      <p:pic>
        <p:nvPicPr>
          <p:cNvPr id="4" name="Picture 3"/>
          <p:cNvPicPr>
            <a:picLocks noChangeAspect="1"/>
          </p:cNvPicPr>
          <p:nvPr/>
        </p:nvPicPr>
        <p:blipFill>
          <a:blip r:embed="rId2"/>
          <a:stretch>
            <a:fillRect/>
          </a:stretch>
        </p:blipFill>
        <p:spPr>
          <a:xfrm>
            <a:off x="6172200" y="1700337"/>
            <a:ext cx="2822693" cy="5157663"/>
          </a:xfrm>
          <a:prstGeom prst="rect">
            <a:avLst/>
          </a:prstGeom>
        </p:spPr>
      </p:pic>
      <p:sp>
        <p:nvSpPr>
          <p:cNvPr id="5" name="TextBox 4"/>
          <p:cNvSpPr txBox="1"/>
          <p:nvPr/>
        </p:nvSpPr>
        <p:spPr>
          <a:xfrm>
            <a:off x="228600" y="2514600"/>
            <a:ext cx="5943600" cy="3108543"/>
          </a:xfrm>
          <a:prstGeom prst="rect">
            <a:avLst/>
          </a:prstGeom>
          <a:noFill/>
        </p:spPr>
        <p:txBody>
          <a:bodyPr wrap="square" rtlCol="0">
            <a:spAutoFit/>
          </a:bodyPr>
          <a:lstStyle/>
          <a:p>
            <a:pPr algn="ctr"/>
            <a:r>
              <a:rPr lang="en-US" sz="2800" dirty="0" smtClean="0"/>
              <a:t>Medical Alert bracelets or necklaces may confirm a history of the illness or an illness that can produce seizures.</a:t>
            </a:r>
          </a:p>
          <a:p>
            <a:pPr algn="ctr"/>
            <a:r>
              <a:rPr lang="en-US" sz="2800" dirty="0" smtClean="0"/>
              <a:t>Look, also, for clues around the scene.  Medications, drug or alcohol paraphernalia…</a:t>
            </a:r>
            <a:endParaRPr lang="en-US" sz="2800" dirty="0"/>
          </a:p>
        </p:txBody>
      </p:sp>
    </p:spTree>
    <p:extLst>
      <p:ext uri="{BB962C8B-B14F-4D97-AF65-F5344CB8AC3E}">
        <p14:creationId xmlns:p14="http://schemas.microsoft.com/office/powerpoint/2010/main" val="1939516262"/>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Postictal Phase</a:t>
            </a:r>
            <a:endParaRPr lang="en-US" dirty="0"/>
          </a:p>
        </p:txBody>
      </p:sp>
      <p:sp>
        <p:nvSpPr>
          <p:cNvPr id="3" name="TextBox 2"/>
          <p:cNvSpPr txBox="1"/>
          <p:nvPr/>
        </p:nvSpPr>
        <p:spPr>
          <a:xfrm>
            <a:off x="304800" y="2514600"/>
            <a:ext cx="8534400" cy="2246769"/>
          </a:xfrm>
          <a:prstGeom prst="rect">
            <a:avLst/>
          </a:prstGeom>
          <a:noFill/>
        </p:spPr>
        <p:txBody>
          <a:bodyPr wrap="square" rtlCol="0">
            <a:spAutoFit/>
          </a:bodyPr>
          <a:lstStyle/>
          <a:p>
            <a:pPr algn="ctr"/>
            <a:r>
              <a:rPr lang="en-US" sz="2800" dirty="0" smtClean="0">
                <a:solidFill>
                  <a:prstClr val="black"/>
                </a:solidFill>
              </a:rPr>
              <a:t>Most patients have ended their seizure prior to EMS arrival and can be hard to arouse.  Be aware that calm and confused could evolve into combative and violent.  These patients may need constant coaching and reassurance to remain cooperative.</a:t>
            </a:r>
            <a:endParaRPr lang="en-US" sz="2800" dirty="0">
              <a:solidFill>
                <a:prstClr val="black"/>
              </a:solidFill>
            </a:endParaRPr>
          </a:p>
        </p:txBody>
      </p:sp>
    </p:spTree>
    <p:extLst>
      <p:ext uri="{BB962C8B-B14F-4D97-AF65-F5344CB8AC3E}">
        <p14:creationId xmlns:p14="http://schemas.microsoft.com/office/powerpoint/2010/main" val="297457879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Postictal Phase</a:t>
            </a:r>
            <a:endParaRPr lang="en-US" dirty="0"/>
          </a:p>
        </p:txBody>
      </p:sp>
      <p:sp>
        <p:nvSpPr>
          <p:cNvPr id="3" name="TextBox 2"/>
          <p:cNvSpPr txBox="1"/>
          <p:nvPr/>
        </p:nvSpPr>
        <p:spPr>
          <a:xfrm>
            <a:off x="304800" y="2514600"/>
            <a:ext cx="8534400" cy="1384995"/>
          </a:xfrm>
          <a:prstGeom prst="rect">
            <a:avLst/>
          </a:prstGeom>
          <a:noFill/>
        </p:spPr>
        <p:txBody>
          <a:bodyPr wrap="square" rtlCol="0">
            <a:spAutoFit/>
          </a:bodyPr>
          <a:lstStyle/>
          <a:p>
            <a:pPr algn="ctr"/>
            <a:r>
              <a:rPr lang="en-US" sz="2800" dirty="0" smtClean="0">
                <a:solidFill>
                  <a:prstClr val="black"/>
                </a:solidFill>
              </a:rPr>
              <a:t>Forcing treatments or placing O2 masks over their face may elicit a unwanted response.  Be aware of changes in alertness or body language.</a:t>
            </a:r>
            <a:endParaRPr lang="en-US" sz="2800" dirty="0">
              <a:solidFill>
                <a:prstClr val="black"/>
              </a:solidFill>
            </a:endParaRPr>
          </a:p>
        </p:txBody>
      </p:sp>
    </p:spTree>
    <p:extLst>
      <p:ext uri="{BB962C8B-B14F-4D97-AF65-F5344CB8AC3E}">
        <p14:creationId xmlns:p14="http://schemas.microsoft.com/office/powerpoint/2010/main" val="253775788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Postictal Phase</a:t>
            </a:r>
            <a:endParaRPr lang="en-US" dirty="0"/>
          </a:p>
        </p:txBody>
      </p:sp>
      <p:sp>
        <p:nvSpPr>
          <p:cNvPr id="3" name="TextBox 2"/>
          <p:cNvSpPr txBox="1"/>
          <p:nvPr/>
        </p:nvSpPr>
        <p:spPr>
          <a:xfrm>
            <a:off x="381000" y="2362200"/>
            <a:ext cx="8305800" cy="3970318"/>
          </a:xfrm>
          <a:prstGeom prst="rect">
            <a:avLst/>
          </a:prstGeom>
          <a:noFill/>
        </p:spPr>
        <p:txBody>
          <a:bodyPr wrap="square" rtlCol="0">
            <a:spAutoFit/>
          </a:bodyPr>
          <a:lstStyle/>
          <a:p>
            <a:pPr algn="ctr"/>
            <a:r>
              <a:rPr lang="en-US" sz="2800" dirty="0" smtClean="0"/>
              <a:t>The </a:t>
            </a:r>
            <a:r>
              <a:rPr lang="en-US" sz="2800" dirty="0"/>
              <a:t>P</a:t>
            </a:r>
            <a:r>
              <a:rPr lang="en-US" sz="2800" dirty="0" smtClean="0"/>
              <a:t>ostictal phase is a period of altered level of consciousness where the patient may be confused, lethargic, and/ or combative.  The patient has just experienced a violent act in the brain and body. </a:t>
            </a:r>
            <a:r>
              <a:rPr lang="en-US" sz="2800" dirty="0" smtClean="0"/>
              <a:t> </a:t>
            </a:r>
          </a:p>
          <a:p>
            <a:pPr algn="ctr"/>
            <a:endParaRPr lang="en-US" sz="2800" dirty="0"/>
          </a:p>
          <a:p>
            <a:pPr algn="ctr"/>
            <a:r>
              <a:rPr lang="en-US" sz="2800" dirty="0" smtClean="0"/>
              <a:t>The </a:t>
            </a:r>
            <a:r>
              <a:rPr lang="en-US" sz="2800" dirty="0" smtClean="0"/>
              <a:t>postictal period may last a few minutes to an hour.  During this period of time the patient may not recall anything that happened from several minutes prior to the Seizure.</a:t>
            </a:r>
            <a:endParaRPr lang="en-US" sz="2800" dirty="0"/>
          </a:p>
        </p:txBody>
      </p:sp>
    </p:spTree>
    <p:extLst>
      <p:ext uri="{BB962C8B-B14F-4D97-AF65-F5344CB8AC3E}">
        <p14:creationId xmlns:p14="http://schemas.microsoft.com/office/powerpoint/2010/main" val="102390436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Special Situations</a:t>
            </a:r>
            <a:endParaRPr lang="en-US" dirty="0"/>
          </a:p>
        </p:txBody>
      </p:sp>
      <p:sp>
        <p:nvSpPr>
          <p:cNvPr id="3" name="TextBox 2"/>
          <p:cNvSpPr txBox="1"/>
          <p:nvPr/>
        </p:nvSpPr>
        <p:spPr>
          <a:xfrm>
            <a:off x="304800" y="2514600"/>
            <a:ext cx="8534400" cy="3108543"/>
          </a:xfrm>
          <a:prstGeom prst="rect">
            <a:avLst/>
          </a:prstGeom>
          <a:noFill/>
        </p:spPr>
        <p:txBody>
          <a:bodyPr wrap="square" rtlCol="0">
            <a:spAutoFit/>
          </a:bodyPr>
          <a:lstStyle/>
          <a:p>
            <a:pPr algn="ctr"/>
            <a:r>
              <a:rPr lang="en-US" sz="2800" dirty="0" smtClean="0"/>
              <a:t>A condition where the patient may experience paralysis on 1 side of the body is called Todd’s Paralysis.  This is an indication that the seizure was on the opposite side of the brain.  Another sign may be an inability to speak which may be an indication of the seizure being in the language part of the brain.</a:t>
            </a:r>
            <a:endParaRPr lang="en-US" sz="2800" dirty="0"/>
          </a:p>
        </p:txBody>
      </p:sp>
    </p:spTree>
    <p:extLst>
      <p:ext uri="{BB962C8B-B14F-4D97-AF65-F5344CB8AC3E}">
        <p14:creationId xmlns:p14="http://schemas.microsoft.com/office/powerpoint/2010/main" val="136851956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Seizures in Children</a:t>
            </a:r>
            <a:endParaRPr lang="en-US" dirty="0"/>
          </a:p>
        </p:txBody>
      </p:sp>
      <p:sp>
        <p:nvSpPr>
          <p:cNvPr id="3" name="TextBox 2"/>
          <p:cNvSpPr txBox="1"/>
          <p:nvPr/>
        </p:nvSpPr>
        <p:spPr>
          <a:xfrm>
            <a:off x="457200" y="2514600"/>
            <a:ext cx="8305800" cy="3970318"/>
          </a:xfrm>
          <a:prstGeom prst="rect">
            <a:avLst/>
          </a:prstGeom>
          <a:noFill/>
        </p:spPr>
        <p:txBody>
          <a:bodyPr wrap="square" rtlCol="0">
            <a:spAutoFit/>
          </a:bodyPr>
          <a:lstStyle/>
          <a:p>
            <a:pPr algn="ctr"/>
            <a:r>
              <a:rPr lang="en-US" sz="2800" dirty="0" smtClean="0"/>
              <a:t>Few things frighten parents more than a seizure.  The unexpected violent shaking and drooling places parents in a helpless position.  </a:t>
            </a:r>
            <a:endParaRPr lang="en-US" sz="2800" dirty="0" smtClean="0"/>
          </a:p>
          <a:p>
            <a:pPr algn="ctr"/>
            <a:endParaRPr lang="en-US" sz="2800" dirty="0"/>
          </a:p>
          <a:p>
            <a:pPr algn="ctr"/>
            <a:r>
              <a:rPr lang="en-US" sz="2800" dirty="0" smtClean="0"/>
              <a:t>Parents </a:t>
            </a:r>
            <a:r>
              <a:rPr lang="en-US" sz="2800" dirty="0" smtClean="0"/>
              <a:t>will often times jump to the worst possible conclusion for what is happening to their child.  </a:t>
            </a:r>
            <a:endParaRPr lang="en-US" sz="2800" dirty="0" smtClean="0"/>
          </a:p>
          <a:p>
            <a:pPr algn="ctr"/>
            <a:endParaRPr lang="en-US" sz="2800" dirty="0"/>
          </a:p>
          <a:p>
            <a:pPr algn="ctr"/>
            <a:r>
              <a:rPr lang="en-US" sz="2800" dirty="0" smtClean="0"/>
              <a:t>Remember </a:t>
            </a:r>
            <a:r>
              <a:rPr lang="en-US" sz="2800" dirty="0" smtClean="0"/>
              <a:t>that you now have multiple patients to deal with.</a:t>
            </a:r>
            <a:endParaRPr lang="en-US" sz="2800" dirty="0"/>
          </a:p>
        </p:txBody>
      </p:sp>
    </p:spTree>
    <p:extLst>
      <p:ext uri="{BB962C8B-B14F-4D97-AF65-F5344CB8AC3E}">
        <p14:creationId xmlns:p14="http://schemas.microsoft.com/office/powerpoint/2010/main" val="37040120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Seizures in Children</a:t>
            </a:r>
            <a:endParaRPr lang="en-US" dirty="0"/>
          </a:p>
        </p:txBody>
      </p:sp>
      <p:sp>
        <p:nvSpPr>
          <p:cNvPr id="3" name="TextBox 2"/>
          <p:cNvSpPr txBox="1"/>
          <p:nvPr/>
        </p:nvSpPr>
        <p:spPr>
          <a:xfrm>
            <a:off x="457200" y="2514600"/>
            <a:ext cx="8305800" cy="2246769"/>
          </a:xfrm>
          <a:prstGeom prst="rect">
            <a:avLst/>
          </a:prstGeom>
          <a:noFill/>
        </p:spPr>
        <p:txBody>
          <a:bodyPr wrap="square" rtlCol="0">
            <a:spAutoFit/>
          </a:bodyPr>
          <a:lstStyle/>
          <a:p>
            <a:pPr algn="ctr"/>
            <a:r>
              <a:rPr lang="en-US" sz="2800" dirty="0" smtClean="0">
                <a:solidFill>
                  <a:prstClr val="black"/>
                </a:solidFill>
              </a:rPr>
              <a:t>Treatments for children do not differ than those for adults.  ABC’s and protection from harm are the priorities.  Frightened Postictal children present larger challenges due to the maturity level of the patient.  Emotions may run high.</a:t>
            </a:r>
            <a:endParaRPr lang="en-US" sz="2800" dirty="0">
              <a:solidFill>
                <a:prstClr val="black"/>
              </a:solidFill>
            </a:endParaRPr>
          </a:p>
        </p:txBody>
      </p:sp>
    </p:spTree>
    <p:extLst>
      <p:ext uri="{BB962C8B-B14F-4D97-AF65-F5344CB8AC3E}">
        <p14:creationId xmlns:p14="http://schemas.microsoft.com/office/powerpoint/2010/main" val="159045023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Seizures in Children</a:t>
            </a:r>
            <a:endParaRPr lang="en-US" dirty="0"/>
          </a:p>
        </p:txBody>
      </p:sp>
      <p:sp>
        <p:nvSpPr>
          <p:cNvPr id="3" name="TextBox 2"/>
          <p:cNvSpPr txBox="1"/>
          <p:nvPr/>
        </p:nvSpPr>
        <p:spPr>
          <a:xfrm>
            <a:off x="457200" y="2514600"/>
            <a:ext cx="8305800" cy="3539430"/>
          </a:xfrm>
          <a:prstGeom prst="rect">
            <a:avLst/>
          </a:prstGeom>
          <a:noFill/>
        </p:spPr>
        <p:txBody>
          <a:bodyPr wrap="square" rtlCol="0">
            <a:spAutoFit/>
          </a:bodyPr>
          <a:lstStyle/>
          <a:p>
            <a:pPr algn="ctr"/>
            <a:r>
              <a:rPr lang="en-US" sz="2800" dirty="0" smtClean="0">
                <a:solidFill>
                  <a:prstClr val="black"/>
                </a:solidFill>
              </a:rPr>
              <a:t>Febrile Seizures are very common in children.  The very young have a difficult time adapting to temperature increases and the reaction from the brain is a Seizure.  Approximately 6% of children will have at least 1 febrile seizure in their childhood.  The seizure typically occurs &gt;100.4F and within the first few hours of the initial rise in temperature.</a:t>
            </a:r>
            <a:endParaRPr lang="en-US" sz="2800" dirty="0">
              <a:solidFill>
                <a:prstClr val="black"/>
              </a:solidFill>
            </a:endParaRPr>
          </a:p>
        </p:txBody>
      </p:sp>
    </p:spTree>
    <p:extLst>
      <p:ext uri="{BB962C8B-B14F-4D97-AF65-F5344CB8AC3E}">
        <p14:creationId xmlns:p14="http://schemas.microsoft.com/office/powerpoint/2010/main" val="209662742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Seizures in Children</a:t>
            </a:r>
            <a:endParaRPr lang="en-US" dirty="0"/>
          </a:p>
        </p:txBody>
      </p:sp>
      <p:sp>
        <p:nvSpPr>
          <p:cNvPr id="3" name="TextBox 2"/>
          <p:cNvSpPr txBox="1"/>
          <p:nvPr/>
        </p:nvSpPr>
        <p:spPr>
          <a:xfrm>
            <a:off x="457200" y="2514600"/>
            <a:ext cx="8305800" cy="1815882"/>
          </a:xfrm>
          <a:prstGeom prst="rect">
            <a:avLst/>
          </a:prstGeom>
          <a:noFill/>
        </p:spPr>
        <p:txBody>
          <a:bodyPr wrap="square" rtlCol="0">
            <a:spAutoFit/>
          </a:bodyPr>
          <a:lstStyle/>
          <a:p>
            <a:pPr algn="ctr"/>
            <a:r>
              <a:rPr lang="en-US" sz="2800" dirty="0" smtClean="0">
                <a:solidFill>
                  <a:prstClr val="black"/>
                </a:solidFill>
              </a:rPr>
              <a:t>Typically febrile seizures last less than 5 minutes.  If a suspected febrile seizure lasts longer than 5 minutes there may be an underlying neurologic illness.</a:t>
            </a:r>
            <a:endParaRPr lang="en-US" sz="2800" dirty="0">
              <a:solidFill>
                <a:prstClr val="black"/>
              </a:solidFill>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03464" y="3733800"/>
            <a:ext cx="2571750" cy="3429000"/>
          </a:xfrm>
          <a:prstGeom prst="rect">
            <a:avLst/>
          </a:prstGeom>
        </p:spPr>
      </p:pic>
    </p:spTree>
    <p:extLst>
      <p:ext uri="{BB962C8B-B14F-4D97-AF65-F5344CB8AC3E}">
        <p14:creationId xmlns:p14="http://schemas.microsoft.com/office/powerpoint/2010/main" val="232586623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Seizures in Children</a:t>
            </a:r>
            <a:endParaRPr lang="en-US" dirty="0"/>
          </a:p>
        </p:txBody>
      </p:sp>
      <p:sp>
        <p:nvSpPr>
          <p:cNvPr id="3" name="TextBox 2"/>
          <p:cNvSpPr txBox="1"/>
          <p:nvPr/>
        </p:nvSpPr>
        <p:spPr>
          <a:xfrm>
            <a:off x="457200" y="2514600"/>
            <a:ext cx="8305800" cy="3539430"/>
          </a:xfrm>
          <a:prstGeom prst="rect">
            <a:avLst/>
          </a:prstGeom>
          <a:noFill/>
        </p:spPr>
        <p:txBody>
          <a:bodyPr wrap="square" rtlCol="0">
            <a:spAutoFit/>
          </a:bodyPr>
          <a:lstStyle/>
          <a:p>
            <a:pPr algn="ctr"/>
            <a:r>
              <a:rPr lang="en-US" sz="2800" dirty="0" smtClean="0">
                <a:solidFill>
                  <a:prstClr val="black"/>
                </a:solidFill>
              </a:rPr>
              <a:t>There is no specific treatment for febrile seizures.  The child may require cooling as with any fever situation.  </a:t>
            </a:r>
            <a:endParaRPr lang="en-US" sz="2800" dirty="0" smtClean="0">
              <a:solidFill>
                <a:prstClr val="black"/>
              </a:solidFill>
            </a:endParaRPr>
          </a:p>
          <a:p>
            <a:pPr algn="ctr"/>
            <a:endParaRPr lang="en-US" sz="2800" dirty="0">
              <a:solidFill>
                <a:prstClr val="black"/>
              </a:solidFill>
            </a:endParaRPr>
          </a:p>
          <a:p>
            <a:pPr algn="ctr"/>
            <a:r>
              <a:rPr lang="en-US" sz="2800" dirty="0" smtClean="0">
                <a:solidFill>
                  <a:prstClr val="black"/>
                </a:solidFill>
              </a:rPr>
              <a:t>Cool </a:t>
            </a:r>
            <a:r>
              <a:rPr lang="en-US" sz="2800" dirty="0" smtClean="0">
                <a:solidFill>
                  <a:prstClr val="black"/>
                </a:solidFill>
              </a:rPr>
              <a:t>them slowly and never to a state of shivering.  </a:t>
            </a:r>
            <a:endParaRPr lang="en-US" sz="2800" dirty="0" smtClean="0">
              <a:solidFill>
                <a:prstClr val="black"/>
              </a:solidFill>
            </a:endParaRPr>
          </a:p>
          <a:p>
            <a:pPr algn="ctr"/>
            <a:endParaRPr lang="en-US" sz="2800" dirty="0">
              <a:solidFill>
                <a:prstClr val="black"/>
              </a:solidFill>
            </a:endParaRPr>
          </a:p>
          <a:p>
            <a:pPr algn="ctr"/>
            <a:r>
              <a:rPr lang="en-US" sz="2800" dirty="0" smtClean="0">
                <a:solidFill>
                  <a:prstClr val="black"/>
                </a:solidFill>
              </a:rPr>
              <a:t>Transport </a:t>
            </a:r>
            <a:r>
              <a:rPr lang="en-US" sz="2800" dirty="0" smtClean="0">
                <a:solidFill>
                  <a:prstClr val="black"/>
                </a:solidFill>
              </a:rPr>
              <a:t>the patient for evaluation to rule out any other underlying causes.</a:t>
            </a:r>
            <a:endParaRPr lang="en-US" sz="2800" dirty="0">
              <a:solidFill>
                <a:prstClr val="black"/>
              </a:solidFill>
            </a:endParaRPr>
          </a:p>
        </p:txBody>
      </p:sp>
    </p:spTree>
    <p:extLst>
      <p:ext uri="{BB962C8B-B14F-4D97-AF65-F5344CB8AC3E}">
        <p14:creationId xmlns:p14="http://schemas.microsoft.com/office/powerpoint/2010/main" val="66453570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Seizures in Children</a:t>
            </a:r>
            <a:endParaRPr lang="en-US" dirty="0"/>
          </a:p>
        </p:txBody>
      </p:sp>
      <p:sp>
        <p:nvSpPr>
          <p:cNvPr id="3" name="TextBox 2"/>
          <p:cNvSpPr txBox="1"/>
          <p:nvPr/>
        </p:nvSpPr>
        <p:spPr>
          <a:xfrm>
            <a:off x="457200" y="2514600"/>
            <a:ext cx="8305800" cy="3539430"/>
          </a:xfrm>
          <a:prstGeom prst="rect">
            <a:avLst/>
          </a:prstGeom>
          <a:noFill/>
        </p:spPr>
        <p:txBody>
          <a:bodyPr wrap="square" rtlCol="0">
            <a:spAutoFit/>
          </a:bodyPr>
          <a:lstStyle/>
          <a:p>
            <a:pPr algn="ctr"/>
            <a:r>
              <a:rPr lang="en-US" sz="2800" dirty="0" smtClean="0">
                <a:solidFill>
                  <a:prstClr val="black"/>
                </a:solidFill>
              </a:rPr>
              <a:t>In cases where the child may have a seizure disorder or is prone to febrile seizures mom and dad may be given rectal medications to administer to relieve the seizures.  </a:t>
            </a:r>
            <a:endParaRPr lang="en-US" sz="2800" dirty="0" smtClean="0">
              <a:solidFill>
                <a:prstClr val="black"/>
              </a:solidFill>
            </a:endParaRPr>
          </a:p>
          <a:p>
            <a:pPr algn="ctr"/>
            <a:endParaRPr lang="en-US" sz="2800" dirty="0">
              <a:solidFill>
                <a:prstClr val="black"/>
              </a:solidFill>
            </a:endParaRPr>
          </a:p>
          <a:p>
            <a:pPr algn="ctr"/>
            <a:r>
              <a:rPr lang="en-US" sz="2800" dirty="0" smtClean="0">
                <a:solidFill>
                  <a:prstClr val="black"/>
                </a:solidFill>
              </a:rPr>
              <a:t>It </a:t>
            </a:r>
            <a:r>
              <a:rPr lang="en-US" sz="2800" dirty="0" smtClean="0">
                <a:solidFill>
                  <a:prstClr val="black"/>
                </a:solidFill>
              </a:rPr>
              <a:t>is crucial to gather this information so that the ALS provider or the ED are aware.  This may prevent over medicating the </a:t>
            </a:r>
            <a:r>
              <a:rPr lang="en-US" sz="2800" dirty="0" smtClean="0">
                <a:solidFill>
                  <a:prstClr val="black"/>
                </a:solidFill>
              </a:rPr>
              <a:t>child.</a:t>
            </a:r>
            <a:endParaRPr lang="en-US" sz="2800" dirty="0">
              <a:solidFill>
                <a:prstClr val="black"/>
              </a:solidFill>
            </a:endParaRPr>
          </a:p>
        </p:txBody>
      </p:sp>
    </p:spTree>
    <p:extLst>
      <p:ext uri="{BB962C8B-B14F-4D97-AF65-F5344CB8AC3E}">
        <p14:creationId xmlns:p14="http://schemas.microsoft.com/office/powerpoint/2010/main" val="224868150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Seizures in Pregnant Patients</a:t>
            </a:r>
            <a:endParaRPr lang="en-US" dirty="0"/>
          </a:p>
        </p:txBody>
      </p:sp>
      <p:sp>
        <p:nvSpPr>
          <p:cNvPr id="3" name="TextBox 2"/>
          <p:cNvSpPr txBox="1"/>
          <p:nvPr/>
        </p:nvSpPr>
        <p:spPr>
          <a:xfrm>
            <a:off x="457200" y="2514600"/>
            <a:ext cx="8305800" cy="3970318"/>
          </a:xfrm>
          <a:prstGeom prst="rect">
            <a:avLst/>
          </a:prstGeom>
          <a:noFill/>
        </p:spPr>
        <p:txBody>
          <a:bodyPr wrap="square" rtlCol="0">
            <a:spAutoFit/>
          </a:bodyPr>
          <a:lstStyle/>
          <a:p>
            <a:pPr algn="ctr"/>
            <a:r>
              <a:rPr lang="en-US" sz="2800" dirty="0" smtClean="0">
                <a:solidFill>
                  <a:prstClr val="black"/>
                </a:solidFill>
              </a:rPr>
              <a:t>In approximately 25% of women with epilepsy the frequency of seizures increases with pregnancy.  </a:t>
            </a:r>
            <a:endParaRPr lang="en-US" sz="2800" dirty="0" smtClean="0">
              <a:solidFill>
                <a:prstClr val="black"/>
              </a:solidFill>
            </a:endParaRPr>
          </a:p>
          <a:p>
            <a:pPr algn="ctr"/>
            <a:endParaRPr lang="en-US" sz="2800" dirty="0">
              <a:solidFill>
                <a:prstClr val="black"/>
              </a:solidFill>
            </a:endParaRPr>
          </a:p>
          <a:p>
            <a:pPr algn="ctr"/>
            <a:r>
              <a:rPr lang="en-US" sz="2800" dirty="0" smtClean="0">
                <a:solidFill>
                  <a:prstClr val="black"/>
                </a:solidFill>
              </a:rPr>
              <a:t>If </a:t>
            </a:r>
            <a:r>
              <a:rPr lang="en-US" sz="2800" dirty="0" smtClean="0">
                <a:solidFill>
                  <a:prstClr val="black"/>
                </a:solidFill>
              </a:rPr>
              <a:t>the patient has no Epileptic history consider Eclampsia as a cause.  Look for Hypertension signs and symptoms.  </a:t>
            </a:r>
            <a:endParaRPr lang="en-US" sz="2800" dirty="0" smtClean="0">
              <a:solidFill>
                <a:prstClr val="black"/>
              </a:solidFill>
            </a:endParaRPr>
          </a:p>
          <a:p>
            <a:pPr algn="ctr"/>
            <a:endParaRPr lang="en-US" sz="2800" dirty="0">
              <a:solidFill>
                <a:prstClr val="black"/>
              </a:solidFill>
            </a:endParaRPr>
          </a:p>
          <a:p>
            <a:pPr algn="ctr"/>
            <a:r>
              <a:rPr lang="en-US" sz="2800" dirty="0" smtClean="0">
                <a:solidFill>
                  <a:prstClr val="black"/>
                </a:solidFill>
              </a:rPr>
              <a:t>Seizures </a:t>
            </a:r>
            <a:r>
              <a:rPr lang="en-US" sz="2800" dirty="0" smtClean="0">
                <a:solidFill>
                  <a:prstClr val="black"/>
                </a:solidFill>
              </a:rPr>
              <a:t>during pregnancy are life threatening for both mom and fetus.</a:t>
            </a:r>
            <a:endParaRPr lang="en-US" sz="2800" dirty="0">
              <a:solidFill>
                <a:prstClr val="black"/>
              </a:solidFill>
            </a:endParaRPr>
          </a:p>
        </p:txBody>
      </p:sp>
    </p:spTree>
    <p:extLst>
      <p:ext uri="{BB962C8B-B14F-4D97-AF65-F5344CB8AC3E}">
        <p14:creationId xmlns:p14="http://schemas.microsoft.com/office/powerpoint/2010/main" val="278247947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Pseudo Seizures</a:t>
            </a:r>
            <a:endParaRPr lang="en-US" dirty="0"/>
          </a:p>
        </p:txBody>
      </p:sp>
      <p:sp>
        <p:nvSpPr>
          <p:cNvPr id="3" name="TextBox 2"/>
          <p:cNvSpPr txBox="1"/>
          <p:nvPr/>
        </p:nvSpPr>
        <p:spPr>
          <a:xfrm>
            <a:off x="304800" y="2514600"/>
            <a:ext cx="8610600" cy="3108543"/>
          </a:xfrm>
          <a:prstGeom prst="rect">
            <a:avLst/>
          </a:prstGeom>
          <a:noFill/>
        </p:spPr>
        <p:txBody>
          <a:bodyPr wrap="square" rtlCol="0">
            <a:spAutoFit/>
          </a:bodyPr>
          <a:lstStyle/>
          <a:p>
            <a:pPr algn="ctr"/>
            <a:r>
              <a:rPr lang="en-US" sz="2800" dirty="0" smtClean="0"/>
              <a:t>As the name implies, Pseudo (not genuine) seizures do not originate from electrical activity of the brain.  They can be brought on from behavioral stimulus where the patient does not have the ability to deal with a given situation and they </a:t>
            </a:r>
            <a:r>
              <a:rPr lang="en-US" sz="2800" dirty="0" smtClean="0"/>
              <a:t>may display </a:t>
            </a:r>
            <a:r>
              <a:rPr lang="en-US" sz="2800" dirty="0" smtClean="0"/>
              <a:t>seizure like activity.  Often times the patient is completely alert and aware that this is happening.  </a:t>
            </a:r>
            <a:endParaRPr lang="en-US" sz="2800" dirty="0"/>
          </a:p>
        </p:txBody>
      </p:sp>
    </p:spTree>
    <p:extLst>
      <p:ext uri="{BB962C8B-B14F-4D97-AF65-F5344CB8AC3E}">
        <p14:creationId xmlns:p14="http://schemas.microsoft.com/office/powerpoint/2010/main" val="363088318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Pseudo Seizures</a:t>
            </a:r>
            <a:endParaRPr lang="en-US" dirty="0"/>
          </a:p>
        </p:txBody>
      </p:sp>
      <p:sp>
        <p:nvSpPr>
          <p:cNvPr id="3" name="TextBox 2"/>
          <p:cNvSpPr txBox="1"/>
          <p:nvPr/>
        </p:nvSpPr>
        <p:spPr>
          <a:xfrm>
            <a:off x="304800" y="2514600"/>
            <a:ext cx="8610600" cy="3108543"/>
          </a:xfrm>
          <a:prstGeom prst="rect">
            <a:avLst/>
          </a:prstGeom>
          <a:noFill/>
        </p:spPr>
        <p:txBody>
          <a:bodyPr wrap="square" rtlCol="0">
            <a:spAutoFit/>
          </a:bodyPr>
          <a:lstStyle/>
          <a:p>
            <a:pPr algn="ctr"/>
            <a:r>
              <a:rPr lang="en-US" sz="2800" dirty="0" smtClean="0">
                <a:solidFill>
                  <a:prstClr val="black"/>
                </a:solidFill>
              </a:rPr>
              <a:t>A thorough </a:t>
            </a:r>
            <a:r>
              <a:rPr lang="en-US" sz="2800" dirty="0" smtClean="0">
                <a:solidFill>
                  <a:prstClr val="black"/>
                </a:solidFill>
              </a:rPr>
              <a:t>exam and looking for tell tale signs where the patient forces their eyes closed or will not allow their raised hand to fall on their face when held above their head and dropped.  </a:t>
            </a:r>
            <a:endParaRPr lang="en-US" sz="2800" dirty="0" smtClean="0">
              <a:solidFill>
                <a:prstClr val="black"/>
              </a:solidFill>
            </a:endParaRPr>
          </a:p>
          <a:p>
            <a:pPr algn="ctr"/>
            <a:endParaRPr lang="en-US" sz="2800" dirty="0">
              <a:solidFill>
                <a:prstClr val="black"/>
              </a:solidFill>
            </a:endParaRPr>
          </a:p>
          <a:p>
            <a:pPr algn="ctr"/>
            <a:r>
              <a:rPr lang="en-US" sz="2800" dirty="0">
                <a:solidFill>
                  <a:prstClr val="black"/>
                </a:solidFill>
              </a:rPr>
              <a:t>W</a:t>
            </a:r>
            <a:r>
              <a:rPr lang="en-US" sz="2800" dirty="0" smtClean="0">
                <a:solidFill>
                  <a:prstClr val="black"/>
                </a:solidFill>
              </a:rPr>
              <a:t>hile </a:t>
            </a:r>
            <a:r>
              <a:rPr lang="en-US" sz="2800" dirty="0" smtClean="0">
                <a:solidFill>
                  <a:prstClr val="black"/>
                </a:solidFill>
              </a:rPr>
              <a:t>seizing they may slow or momentarily stop the seizure when startled or when yelled at.</a:t>
            </a:r>
            <a:endParaRPr lang="en-US" sz="2800" dirty="0">
              <a:solidFill>
                <a:prstClr val="black"/>
              </a:solidFill>
            </a:endParaRPr>
          </a:p>
        </p:txBody>
      </p:sp>
    </p:spTree>
    <p:extLst>
      <p:ext uri="{BB962C8B-B14F-4D97-AF65-F5344CB8AC3E}">
        <p14:creationId xmlns:p14="http://schemas.microsoft.com/office/powerpoint/2010/main" val="106276618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Pseudo Seizures</a:t>
            </a:r>
            <a:endParaRPr lang="en-US" dirty="0"/>
          </a:p>
        </p:txBody>
      </p:sp>
      <p:sp>
        <p:nvSpPr>
          <p:cNvPr id="3" name="Flowchart: Alternate Process 2">
            <a:hlinkClick r:id="rId2"/>
          </p:cNvPr>
          <p:cNvSpPr/>
          <p:nvPr/>
        </p:nvSpPr>
        <p:spPr>
          <a:xfrm>
            <a:off x="3276600" y="4114800"/>
            <a:ext cx="2362200" cy="1222248"/>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3810000" y="3745468"/>
            <a:ext cx="1524000" cy="369332"/>
          </a:xfrm>
          <a:prstGeom prst="rect">
            <a:avLst/>
          </a:prstGeom>
          <a:noFill/>
        </p:spPr>
        <p:txBody>
          <a:bodyPr wrap="square" rtlCol="0">
            <a:spAutoFit/>
          </a:bodyPr>
          <a:lstStyle/>
          <a:p>
            <a:r>
              <a:rPr lang="en-US" dirty="0" smtClean="0"/>
              <a:t>Play video</a:t>
            </a:r>
            <a:endParaRPr lang="en-US" dirty="0"/>
          </a:p>
        </p:txBody>
      </p:sp>
    </p:spTree>
    <p:extLst>
      <p:ext uri="{BB962C8B-B14F-4D97-AF65-F5344CB8AC3E}">
        <p14:creationId xmlns:p14="http://schemas.microsoft.com/office/powerpoint/2010/main" val="122838363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24_7_EMS - Seizures">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76200" y="0"/>
            <a:ext cx="8991600" cy="6648450"/>
          </a:xfrm>
          <a:prstGeom prst="rect">
            <a:avLst/>
          </a:prstGeom>
        </p:spPr>
      </p:pic>
    </p:spTree>
    <p:extLst>
      <p:ext uri="{BB962C8B-B14F-4D97-AF65-F5344CB8AC3E}">
        <p14:creationId xmlns:p14="http://schemas.microsoft.com/office/powerpoint/2010/main" val="313354307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3"/>
                                        </p:tgtEl>
                                      </p:cBhvr>
                                    </p:cmd>
                                  </p:childTnLst>
                                </p:cTn>
                              </p:par>
                            </p:childTnLst>
                          </p:cTn>
                        </p:par>
                      </p:childTnLst>
                    </p:cTn>
                  </p:par>
                </p:childTnLst>
              </p:cTn>
              <p:nextCondLst>
                <p:cond evt="onClick" delay="0">
                  <p:tgtEl>
                    <p:spTgt spid="3"/>
                  </p:tgtEl>
                </p:cond>
              </p:nextCondLst>
            </p:seq>
            <p:video>
              <p:cMediaNode vol="80000">
                <p:cTn id="7" fill="hold" display="0">
                  <p:stCondLst>
                    <p:cond delay="indefinite"/>
                  </p:stCondLst>
                </p:cTn>
                <p:tgtEl>
                  <p:spTgt spid="3"/>
                </p:tgtEl>
              </p:cMediaNode>
            </p:video>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Summary</a:t>
            </a:r>
            <a:endParaRPr lang="en-US" dirty="0"/>
          </a:p>
        </p:txBody>
      </p:sp>
      <p:sp>
        <p:nvSpPr>
          <p:cNvPr id="3" name="TextBox 2"/>
          <p:cNvSpPr txBox="1"/>
          <p:nvPr/>
        </p:nvSpPr>
        <p:spPr>
          <a:xfrm>
            <a:off x="381000" y="2286000"/>
            <a:ext cx="8382000" cy="4678204"/>
          </a:xfrm>
          <a:prstGeom prst="rect">
            <a:avLst/>
          </a:prstGeom>
          <a:noFill/>
        </p:spPr>
        <p:txBody>
          <a:bodyPr wrap="square" rtlCol="0">
            <a:spAutoFit/>
          </a:bodyPr>
          <a:lstStyle/>
          <a:p>
            <a:pPr algn="ctr"/>
            <a:r>
              <a:rPr lang="en-US" sz="2800" dirty="0" smtClean="0"/>
              <a:t>Seizures are a frequent type of call in EMS</a:t>
            </a:r>
          </a:p>
          <a:p>
            <a:pPr algn="ctr"/>
            <a:endParaRPr lang="en-US" sz="2800" dirty="0" smtClean="0"/>
          </a:p>
          <a:p>
            <a:pPr algn="ctr"/>
            <a:r>
              <a:rPr lang="en-US" sz="2800" dirty="0" smtClean="0"/>
              <a:t>Lack of compliance to seizure meds or misuse of illegal substances </a:t>
            </a:r>
            <a:r>
              <a:rPr lang="en-US" sz="2800" dirty="0" smtClean="0"/>
              <a:t>can initiate </a:t>
            </a:r>
            <a:r>
              <a:rPr lang="en-US" sz="2800" dirty="0" smtClean="0"/>
              <a:t>many seizures</a:t>
            </a:r>
          </a:p>
          <a:p>
            <a:pPr algn="ctr"/>
            <a:endParaRPr lang="en-US" sz="2800" dirty="0" smtClean="0"/>
          </a:p>
          <a:p>
            <a:pPr algn="ctr"/>
            <a:r>
              <a:rPr lang="en-US" sz="2800" dirty="0" smtClean="0"/>
              <a:t>Careful attention to the ABC’s is critical</a:t>
            </a:r>
          </a:p>
          <a:p>
            <a:pPr algn="ctr"/>
            <a:endParaRPr lang="en-US" sz="2800" dirty="0" smtClean="0"/>
          </a:p>
          <a:p>
            <a:pPr algn="ctr"/>
            <a:r>
              <a:rPr lang="en-US" sz="2800" dirty="0" smtClean="0"/>
              <a:t>Performing a thorough assessment is a must</a:t>
            </a:r>
          </a:p>
          <a:p>
            <a:pPr algn="ctr"/>
            <a:endParaRPr lang="en-US" sz="2800" dirty="0" smtClean="0"/>
          </a:p>
          <a:p>
            <a:pPr algn="ctr"/>
            <a:r>
              <a:rPr lang="en-US" sz="2800" dirty="0" smtClean="0"/>
              <a:t>Get a detailed history including medications</a:t>
            </a:r>
          </a:p>
          <a:p>
            <a:endParaRPr lang="en-US" dirty="0"/>
          </a:p>
        </p:txBody>
      </p:sp>
    </p:spTree>
    <p:extLst>
      <p:ext uri="{BB962C8B-B14F-4D97-AF65-F5344CB8AC3E}">
        <p14:creationId xmlns:p14="http://schemas.microsoft.com/office/powerpoint/2010/main" val="378500914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419600" y="2438400"/>
            <a:ext cx="3810000" cy="792162"/>
          </a:xfrm>
        </p:spPr>
        <p:txBody>
          <a:bodyPr>
            <a:normAutofit fontScale="90000"/>
          </a:bodyPr>
          <a:lstStyle/>
          <a:p>
            <a:r>
              <a:rPr lang="en-US" dirty="0" smtClean="0">
                <a:solidFill>
                  <a:schemeClr val="accent4"/>
                </a:solidFill>
              </a:rPr>
              <a:t>Questions?</a:t>
            </a:r>
            <a:r>
              <a:rPr lang="en-US" dirty="0" smtClean="0"/>
              <a:t/>
            </a:r>
            <a:br>
              <a:rPr lang="en-US" dirty="0" smtClean="0"/>
            </a:br>
            <a:r>
              <a:rPr lang="en-US" dirty="0" smtClean="0"/>
              <a:t>More Information?</a:t>
            </a:r>
            <a:endParaRPr lang="en-US" dirty="0"/>
          </a:p>
        </p:txBody>
      </p:sp>
      <p:pic>
        <p:nvPicPr>
          <p:cNvPr id="6" name="Picture 5"/>
          <p:cNvPicPr>
            <a:picLocks noChangeAspect="1"/>
          </p:cNvPicPr>
          <p:nvPr/>
        </p:nvPicPr>
        <p:blipFill rotWithShape="1">
          <a:blip r:embed="rId2">
            <a:extLst>
              <a:ext uri="{28A0092B-C50C-407E-A947-70E740481C1C}">
                <a14:useLocalDpi xmlns:a14="http://schemas.microsoft.com/office/drawing/2010/main" val="0"/>
              </a:ext>
            </a:extLst>
          </a:blip>
          <a:srcRect r="48108"/>
          <a:stretch/>
        </p:blipFill>
        <p:spPr>
          <a:xfrm>
            <a:off x="990600" y="811212"/>
            <a:ext cx="3137792" cy="6046788"/>
          </a:xfrm>
          <a:prstGeom prst="rect">
            <a:avLst/>
          </a:prstGeom>
        </p:spPr>
      </p:pic>
      <p:pic>
        <p:nvPicPr>
          <p:cNvPr id="4" name="Content Placeholder 3"/>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3429000" y="3346965"/>
            <a:ext cx="5181600" cy="2917567"/>
          </a:xfrm>
        </p:spPr>
      </p:pic>
    </p:spTree>
    <p:extLst>
      <p:ext uri="{BB962C8B-B14F-4D97-AF65-F5344CB8AC3E}">
        <p14:creationId xmlns:p14="http://schemas.microsoft.com/office/powerpoint/2010/main" val="3335017798"/>
      </p:ext>
    </p:extLst>
  </p:cSld>
  <p:clrMapOvr>
    <a:masterClrMapping/>
  </p:clrMapOvr>
  <p:timing>
    <p:tnLst>
      <p:par>
        <p:cTn id="1" dur="indefinite" restart="never" nodeType="tmRoot"/>
      </p:par>
    </p:tnLst>
  </p:timing>
</p:sld>
</file>

<file path=ppt/theme/theme1.xml><?xml version="1.0" encoding="utf-8"?>
<a:theme xmlns:a="http://schemas.openxmlformats.org/drawingml/2006/main" name="PresenterMedia.com Animated Theme">
  <a:themeElements>
    <a:clrScheme name="abstract_sunrise">
      <a:dk1>
        <a:sysClr val="windowText" lastClr="000000"/>
      </a:dk1>
      <a:lt1>
        <a:sysClr val="window" lastClr="FFFFFF"/>
      </a:lt1>
      <a:dk2>
        <a:srgbClr val="1C3554"/>
      </a:dk2>
      <a:lt2>
        <a:srgbClr val="BFDBFF"/>
      </a:lt2>
      <a:accent1>
        <a:srgbClr val="0072FF"/>
      </a:accent1>
      <a:accent2>
        <a:srgbClr val="BFDBFF"/>
      </a:accent2>
      <a:accent3>
        <a:srgbClr val="BC5126"/>
      </a:accent3>
      <a:accent4>
        <a:srgbClr val="F3A32D"/>
      </a:accent4>
      <a:accent5>
        <a:srgbClr val="A24040"/>
      </a:accent5>
      <a:accent6>
        <a:srgbClr val="FF8800"/>
      </a:accent6>
      <a:hlink>
        <a:srgbClr val="FF8800"/>
      </a:hlink>
      <a:folHlink>
        <a:srgbClr val="FF8800"/>
      </a:folHlink>
    </a:clrScheme>
    <a:fontScheme name="Custom 3">
      <a:majorFont>
        <a:latin typeface="Impact"/>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PresenterMedia.com Static Theme">
  <a:themeElements>
    <a:clrScheme name="abstract_sunrise">
      <a:dk1>
        <a:sysClr val="windowText" lastClr="000000"/>
      </a:dk1>
      <a:lt1>
        <a:sysClr val="window" lastClr="FFFFFF"/>
      </a:lt1>
      <a:dk2>
        <a:srgbClr val="1C3554"/>
      </a:dk2>
      <a:lt2>
        <a:srgbClr val="BFDBFF"/>
      </a:lt2>
      <a:accent1>
        <a:srgbClr val="0072FF"/>
      </a:accent1>
      <a:accent2>
        <a:srgbClr val="BFDBFF"/>
      </a:accent2>
      <a:accent3>
        <a:srgbClr val="BC5126"/>
      </a:accent3>
      <a:accent4>
        <a:srgbClr val="F3A32D"/>
      </a:accent4>
      <a:accent5>
        <a:srgbClr val="A24040"/>
      </a:accent5>
      <a:accent6>
        <a:srgbClr val="FF8800"/>
      </a:accent6>
      <a:hlink>
        <a:srgbClr val="FF8800"/>
      </a:hlink>
      <a:folHlink>
        <a:srgbClr val="FF8800"/>
      </a:folHlink>
    </a:clrScheme>
    <a:fontScheme name="Custom 3">
      <a:majorFont>
        <a:latin typeface="Impact"/>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11125</TotalTime>
  <Words>1989</Words>
  <Application>Microsoft Office PowerPoint</Application>
  <PresentationFormat>On-screen Show (4:3)</PresentationFormat>
  <Paragraphs>181</Paragraphs>
  <Slides>52</Slides>
  <Notes>1</Notes>
  <HiddenSlides>0</HiddenSlides>
  <MMClips>1</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52</vt:i4>
      </vt:variant>
    </vt:vector>
  </HeadingPairs>
  <TitlesOfParts>
    <vt:vector size="58" baseType="lpstr">
      <vt:lpstr>Arial</vt:lpstr>
      <vt:lpstr>Calibri</vt:lpstr>
      <vt:lpstr>Impact</vt:lpstr>
      <vt:lpstr>Tahoma</vt:lpstr>
      <vt:lpstr>PresenterMedia.com Animated Theme</vt:lpstr>
      <vt:lpstr>PresenterMedia.com Static Theme</vt:lpstr>
      <vt:lpstr>Seizures</vt:lpstr>
      <vt:lpstr>Objectives</vt:lpstr>
      <vt:lpstr>Seizure</vt:lpstr>
      <vt:lpstr>Statistics</vt:lpstr>
      <vt:lpstr>PowerPoint Presentation</vt:lpstr>
      <vt:lpstr>PowerPoint Presentation</vt:lpstr>
      <vt:lpstr>Causes of Seizures</vt:lpstr>
      <vt:lpstr>Causes of Seizures</vt:lpstr>
      <vt:lpstr>Causes of Seizures</vt:lpstr>
      <vt:lpstr>What to ask about</vt:lpstr>
      <vt:lpstr>What to do for the actively Seizing patient</vt:lpstr>
      <vt:lpstr>Once the Seizure passes</vt:lpstr>
      <vt:lpstr>PowerPoint Presentation</vt:lpstr>
      <vt:lpstr>Absence Seizures</vt:lpstr>
      <vt:lpstr>Absence Seizureshttps://www.youtube.com/watch?v=H3iLQi6wt94</vt:lpstr>
      <vt:lpstr>Complex Partial Seizure</vt:lpstr>
      <vt:lpstr>Psychomotor Seizure</vt:lpstr>
      <vt:lpstr>Simple Partial Seizures</vt:lpstr>
      <vt:lpstr>Tonic Clonic Seizure</vt:lpstr>
      <vt:lpstr>Tonic Clonic Seizure</vt:lpstr>
      <vt:lpstr>Epilepsy</vt:lpstr>
      <vt:lpstr>Status Epilepticus</vt:lpstr>
      <vt:lpstr>Status Epilepticus</vt:lpstr>
      <vt:lpstr>ABC’s</vt:lpstr>
      <vt:lpstr>Airway Support</vt:lpstr>
      <vt:lpstr>Suction</vt:lpstr>
      <vt:lpstr>C Spine Precautions</vt:lpstr>
      <vt:lpstr>ABC’s</vt:lpstr>
      <vt:lpstr>ABC’s</vt:lpstr>
      <vt:lpstr>ABC’s</vt:lpstr>
      <vt:lpstr>Other Vital Signs</vt:lpstr>
      <vt:lpstr>Further Evaluation</vt:lpstr>
      <vt:lpstr>What to look for</vt:lpstr>
      <vt:lpstr>What to look for</vt:lpstr>
      <vt:lpstr>Look for Clues</vt:lpstr>
      <vt:lpstr>Postictal Phase</vt:lpstr>
      <vt:lpstr>Postictal Phase</vt:lpstr>
      <vt:lpstr>Postictal Phase</vt:lpstr>
      <vt:lpstr>Special Situations</vt:lpstr>
      <vt:lpstr>Seizures in Children</vt:lpstr>
      <vt:lpstr>Seizures in Children</vt:lpstr>
      <vt:lpstr>Seizures in Children</vt:lpstr>
      <vt:lpstr>Seizures in Children</vt:lpstr>
      <vt:lpstr>Seizures in Children</vt:lpstr>
      <vt:lpstr>Seizures in Children</vt:lpstr>
      <vt:lpstr>Seizures in Pregnant Patients</vt:lpstr>
      <vt:lpstr>Pseudo Seizures</vt:lpstr>
      <vt:lpstr>Pseudo Seizures</vt:lpstr>
      <vt:lpstr>Pseudo Seizures</vt:lpstr>
      <vt:lpstr>PowerPoint Presentation</vt:lpstr>
      <vt:lpstr>Summary</vt:lpstr>
      <vt:lpstr>Questions? More Information?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Orange Earth</dc:title>
  <dc:creator>PresenterMedia.com</dc:creator>
  <cp:lastModifiedBy>Reed, Brian E.</cp:lastModifiedBy>
  <cp:revision>199</cp:revision>
  <dcterms:created xsi:type="dcterms:W3CDTF">2010-11-24T18:19:10Z</dcterms:created>
  <dcterms:modified xsi:type="dcterms:W3CDTF">2018-12-27T14:37:42Z</dcterms:modified>
</cp:coreProperties>
</file>