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wmv" ContentType="video/x-ms-wm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01" r:id="rId2"/>
    <p:sldMasterId id="2147483719" r:id="rId3"/>
    <p:sldMasterId id="2147483737" r:id="rId4"/>
  </p:sldMasterIdLst>
  <p:notesMasterIdLst>
    <p:notesMasterId r:id="rId55"/>
  </p:notesMasterIdLst>
  <p:handoutMasterIdLst>
    <p:handoutMasterId r:id="rId56"/>
  </p:handoutMasterIdLst>
  <p:sldIdLst>
    <p:sldId id="256" r:id="rId5"/>
    <p:sldId id="258" r:id="rId6"/>
    <p:sldId id="293" r:id="rId7"/>
    <p:sldId id="266" r:id="rId8"/>
    <p:sldId id="262" r:id="rId9"/>
    <p:sldId id="261" r:id="rId10"/>
    <p:sldId id="294" r:id="rId11"/>
    <p:sldId id="295" r:id="rId12"/>
    <p:sldId id="306" r:id="rId13"/>
    <p:sldId id="296" r:id="rId14"/>
    <p:sldId id="297" r:id="rId15"/>
    <p:sldId id="289" r:id="rId16"/>
    <p:sldId id="331" r:id="rId17"/>
    <p:sldId id="305" r:id="rId18"/>
    <p:sldId id="298" r:id="rId19"/>
    <p:sldId id="338" r:id="rId20"/>
    <p:sldId id="330" r:id="rId21"/>
    <p:sldId id="303" r:id="rId22"/>
    <p:sldId id="333" r:id="rId23"/>
    <p:sldId id="299" r:id="rId24"/>
    <p:sldId id="304" r:id="rId25"/>
    <p:sldId id="300" r:id="rId26"/>
    <p:sldId id="301" r:id="rId27"/>
    <p:sldId id="302" r:id="rId28"/>
    <p:sldId id="307" r:id="rId29"/>
    <p:sldId id="308" r:id="rId30"/>
    <p:sldId id="309" r:id="rId31"/>
    <p:sldId id="310" r:id="rId32"/>
    <p:sldId id="311" r:id="rId33"/>
    <p:sldId id="324" r:id="rId34"/>
    <p:sldId id="323" r:id="rId35"/>
    <p:sldId id="312" r:id="rId36"/>
    <p:sldId id="313" r:id="rId37"/>
    <p:sldId id="320" r:id="rId38"/>
    <p:sldId id="321" r:id="rId39"/>
    <p:sldId id="322" r:id="rId40"/>
    <p:sldId id="317" r:id="rId41"/>
    <p:sldId id="318" r:id="rId42"/>
    <p:sldId id="319" r:id="rId43"/>
    <p:sldId id="278" r:id="rId44"/>
    <p:sldId id="328" r:id="rId45"/>
    <p:sldId id="329" r:id="rId46"/>
    <p:sldId id="325" r:id="rId47"/>
    <p:sldId id="327" r:id="rId48"/>
    <p:sldId id="326" r:id="rId49"/>
    <p:sldId id="334" r:id="rId50"/>
    <p:sldId id="335" r:id="rId51"/>
    <p:sldId id="336" r:id="rId52"/>
    <p:sldId id="339" r:id="rId53"/>
    <p:sldId id="279"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3B7B7"/>
    <a:srgbClr val="251F35"/>
    <a:srgbClr val="0916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showComments="0">
  <p:normalViewPr>
    <p:restoredLeft sz="21703" autoAdjust="0"/>
    <p:restoredTop sz="94660"/>
  </p:normalViewPr>
  <p:slideViewPr>
    <p:cSldViewPr>
      <p:cViewPr varScale="1">
        <p:scale>
          <a:sx n="110" d="100"/>
          <a:sy n="110" d="100"/>
        </p:scale>
        <p:origin x="294" y="78"/>
      </p:cViewPr>
      <p:guideLst>
        <p:guide orient="horz" pos="2160"/>
        <p:guide pos="2880"/>
      </p:guideLst>
    </p:cSldViewPr>
  </p:slideViewPr>
  <p:notesTextViewPr>
    <p:cViewPr>
      <p:scale>
        <a:sx n="1" d="1"/>
        <a:sy n="1" d="1"/>
      </p:scale>
      <p:origin x="0" y="0"/>
    </p:cViewPr>
  </p:notesTextViewPr>
  <p:notesViewPr>
    <p:cSldViewPr>
      <p:cViewPr varScale="1">
        <p:scale>
          <a:sx n="105" d="100"/>
          <a:sy n="105" d="100"/>
        </p:scale>
        <p:origin x="-1980" y="-9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7F15C0B-2712-4899-A610-6A22CFA8CC92}" type="datetimeFigureOut">
              <a:rPr lang="en-US" smtClean="0"/>
              <a:t>12/26/2018</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7656F9E-7A5B-4BEA-8047-39AAE21FA2FD}" type="slidenum">
              <a:rPr lang="en-US" smtClean="0"/>
              <a:t>‹#›</a:t>
            </a:fld>
            <a:endParaRPr lang="en-US"/>
          </a:p>
        </p:txBody>
      </p:sp>
    </p:spTree>
    <p:extLst>
      <p:ext uri="{BB962C8B-B14F-4D97-AF65-F5344CB8AC3E}">
        <p14:creationId xmlns:p14="http://schemas.microsoft.com/office/powerpoint/2010/main" val="121466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FE5CEC-A466-45C4-B948-3DBB2AA57A9B}" type="datetimeFigureOut">
              <a:rPr lang="en-US" smtClean="0"/>
              <a:t>12/26/2018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CAD0A-7428-4B09-91DA-D158BAFCFB31}" type="slidenum">
              <a:rPr lang="en-US" smtClean="0"/>
              <a:t>‹#›</a:t>
            </a:fld>
            <a:endParaRPr lang="en-US"/>
          </a:p>
        </p:txBody>
      </p:sp>
    </p:spTree>
    <p:extLst>
      <p:ext uri="{BB962C8B-B14F-4D97-AF65-F5344CB8AC3E}">
        <p14:creationId xmlns:p14="http://schemas.microsoft.com/office/powerpoint/2010/main" val="3831521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77CAD0A-7428-4B09-91DA-D158BAFCFB31}" type="slidenum">
              <a:rPr lang="en-US" smtClean="0"/>
              <a:t>37</a:t>
            </a:fld>
            <a:endParaRPr lang="en-US"/>
          </a:p>
        </p:txBody>
      </p:sp>
    </p:spTree>
    <p:extLst>
      <p:ext uri="{BB962C8B-B14F-4D97-AF65-F5344CB8AC3E}">
        <p14:creationId xmlns:p14="http://schemas.microsoft.com/office/powerpoint/2010/main" val="198304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77CAD0A-7428-4B09-91DA-D158BAFCFB31}"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2915291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77CAD0A-7428-4B09-91DA-D158BAFCFB31}"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28828922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3.png"/><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chemeClr val="bg1">
                <a:lumMod val="75000"/>
              </a:schemeClr>
            </a:gs>
            <a:gs pos="6000">
              <a:srgbClr val="B9B9B9"/>
            </a:gs>
            <a:gs pos="100000">
              <a:schemeClr val="tx1">
                <a:lumMod val="65000"/>
                <a:lumOff val="35000"/>
              </a:schemeClr>
            </a:gs>
          </a:gsLst>
          <a:lin ang="5400000" scaled="0"/>
        </a:gradFill>
        <a:effectLst/>
      </p:bgPr>
    </p:bg>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4">
            <a:extLst>
              <a:ext uri="{28A0092B-C50C-407E-A947-70E740481C1C}">
                <a14:useLocalDpi xmlns:a14="http://schemas.microsoft.com/office/drawing/2010/main" val="0"/>
              </a:ext>
            </a:extLst>
          </a:blip>
          <a:srcRect l="14620" t="9999" r="15204" b="2143"/>
          <a:stretch/>
        </p:blipFill>
        <p:spPr>
          <a:xfrm>
            <a:off x="0" y="-1"/>
            <a:ext cx="9144000" cy="1338943"/>
          </a:xfrm>
          <a:prstGeom prst="rect">
            <a:avLst/>
          </a:prstGeom>
        </p:spPr>
      </p:pic>
      <p:pic>
        <p:nvPicPr>
          <p:cNvPr id="8" name="hard_hat_safety_PP.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266700"/>
            <a:ext cx="9144000" cy="5143500"/>
          </a:xfrm>
          <a:prstGeom prst="rect">
            <a:avLst/>
          </a:prstGeom>
        </p:spPr>
      </p:pic>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lvl1pPr>
              <a:defRPr>
                <a:solidFill>
                  <a:schemeClr val="tx1">
                    <a:lumMod val="10000"/>
                  </a:schemeClr>
                </a:solidFill>
              </a:defRPr>
            </a:lvl1pPr>
          </a:lstStyle>
          <a:p>
            <a:endParaRPr lang="en-US" dirty="0"/>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304800" y="5265057"/>
            <a:ext cx="7772400" cy="933450"/>
          </a:xfrm>
        </p:spPr>
        <p:txBody>
          <a:bodyPr anchor="b">
            <a:normAutofit/>
          </a:bodyPr>
          <a:lstStyle>
            <a:lvl1pPr algn="l">
              <a:defRPr sz="3200">
                <a:solidFill>
                  <a:schemeClr val="bg1">
                    <a:lumMod val="90000"/>
                  </a:schemeClr>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609600" y="6172200"/>
            <a:ext cx="6400800" cy="685800"/>
          </a:xfrm>
        </p:spPr>
        <p:txBody>
          <a:bodyPr>
            <a:normAutofit/>
          </a:bodyPr>
          <a:lstStyle>
            <a:lvl1pPr marL="0" indent="0" algn="l">
              <a:buNone/>
              <a:defRPr sz="2400">
                <a:solidFill>
                  <a:schemeClr val="bg1">
                    <a:lumMod val="9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pic>
        <p:nvPicPr>
          <p:cNvPr id="15" name="Picture 14"/>
          <p:cNvPicPr>
            <a:picLocks noChangeAspect="1"/>
          </p:cNvPicPr>
          <p:nvPr userDrawn="1"/>
        </p:nvPicPr>
        <p:blipFill rotWithShape="1">
          <a:blip r:embed="rId4">
            <a:extLst>
              <a:ext uri="{28A0092B-C50C-407E-A947-70E740481C1C}">
                <a14:useLocalDpi xmlns:a14="http://schemas.microsoft.com/office/drawing/2010/main" val="0"/>
              </a:ext>
            </a:extLst>
          </a:blip>
          <a:srcRect l="14620" t="82679" r="15204" b="2143"/>
          <a:stretch/>
        </p:blipFill>
        <p:spPr>
          <a:xfrm>
            <a:off x="0" y="5410200"/>
            <a:ext cx="9144000" cy="231321"/>
          </a:xfrm>
          <a:prstGeom prst="rect">
            <a:avLst/>
          </a:prstGeom>
        </p:spPr>
      </p:pic>
      <p:sp>
        <p:nvSpPr>
          <p:cNvPr id="10" name="Rectangle 9"/>
          <p:cNvSpPr/>
          <p:nvPr userDrawn="1"/>
        </p:nvSpPr>
        <p:spPr>
          <a:xfrm>
            <a:off x="0" y="266700"/>
            <a:ext cx="9131808" cy="5143500"/>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796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700"/>
                                  </p:stCondLst>
                                  <p:childTnLst>
                                    <p:cmd type="call" cmd="playFrom(0.0)">
                                      <p:cBhvr>
                                        <p:cTn id="6" dur="300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a:p>
        </p:txBody>
      </p:sp>
      <p:sp>
        <p:nvSpPr>
          <p:cNvPr id="13" name="Content Placeholder 12"/>
          <p:cNvSpPr>
            <a:spLocks noGrp="1"/>
          </p:cNvSpPr>
          <p:nvPr>
            <p:ph sz="quarter" idx="13"/>
          </p:nvPr>
        </p:nvSpPr>
        <p:spPr>
          <a:xfrm>
            <a:off x="3352800" y="914400"/>
            <a:ext cx="6477000" cy="60960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251928987"/>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276600" y="990600"/>
            <a:ext cx="7696200" cy="6019800"/>
          </a:xfrm>
        </p:spPr>
        <p:txBody>
          <a:bodyPr>
            <a:normAutofit/>
          </a:bodyPr>
          <a:lstStyle>
            <a:lvl1pPr marL="171450" indent="-171450">
              <a:buFont typeface="Arial" pitchFamily="34" charset="0"/>
              <a:buChar char="•"/>
              <a:defRPr sz="2400"/>
            </a:lvl1pPr>
            <a:lvl2pPr marL="628650" indent="-171450">
              <a:buFont typeface="Arial" pitchFamily="34" charset="0"/>
              <a:buChar char="•"/>
              <a:defRPr sz="2000"/>
            </a:lvl2pPr>
            <a:lvl3pPr marL="1085850" indent="-171450">
              <a:buFont typeface="Arial" pitchFamily="34" charset="0"/>
              <a:buChar char="•"/>
              <a:defRPr sz="1800"/>
            </a:lvl3pPr>
            <a:lvl4pPr marL="1543050" indent="-171450">
              <a:buFont typeface="Arial" pitchFamily="34" charset="0"/>
              <a:buChar char="•"/>
              <a:defRPr sz="1600"/>
            </a:lvl4pPr>
            <a:lvl5pPr marL="2000250" indent="-171450">
              <a:buFont typeface="Arial" pitchFamily="34" charset="0"/>
              <a:buChar char="•"/>
              <a:defRPr sz="16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55263237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Light Backgroun">
    <p:bg>
      <p:bgPr>
        <a:solidFill>
          <a:schemeClr val="bg1"/>
        </a:solidFill>
        <a:effectLst/>
      </p:bgPr>
    </p:bg>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Content Placeholder 2"/>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73896365"/>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No Side Graphic">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360637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43200" y="1532844"/>
            <a:ext cx="7086600" cy="1362075"/>
          </a:xfrm>
        </p:spPr>
        <p:txBody>
          <a:bodyPr anchor="t"/>
          <a:lstStyle>
            <a:lvl1pPr algn="l">
              <a:defRPr sz="4000" b="0" cap="all">
                <a:solidFill>
                  <a:schemeClr val="bg1">
                    <a:lumMod val="10000"/>
                  </a:schemeClr>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2743200" y="32657"/>
            <a:ext cx="7086600" cy="1500187"/>
          </a:xfrm>
        </p:spPr>
        <p:txBody>
          <a:bodyPr anchor="b"/>
          <a:lstStyle>
            <a:lvl1pPr marL="0" indent="0">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2991729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432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54864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737033793"/>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819400" y="304800"/>
            <a:ext cx="3732334"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2819400" y="1066800"/>
            <a:ext cx="3732334"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6858000" y="304800"/>
            <a:ext cx="3733800"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6858000" y="1066800"/>
            <a:ext cx="3733800"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p>
            <a:fld id="{6EB7948D-65B7-4FEC-80B5-36D7629B101D}" type="datetimeFigureOut">
              <a:rPr lang="en-US" smtClean="0"/>
              <a:t>12/26/2018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2146666"/>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EB7948D-65B7-4FEC-80B5-36D7629B101D}" type="datetimeFigureOut">
              <a:rPr lang="en-US" smtClean="0"/>
              <a:t>12/26/2018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314200833"/>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B7948D-65B7-4FEC-80B5-36D7629B101D}" type="datetimeFigureOut">
              <a:rPr lang="en-US" smtClean="0"/>
              <a:t>12/26/2018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61463305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400" y="76198"/>
            <a:ext cx="2895600" cy="762001"/>
          </a:xfrm>
        </p:spPr>
        <p:txBody>
          <a:bodyPr anchor="b"/>
          <a:lstStyle>
            <a:lvl1pPr algn="l">
              <a:defRPr sz="2000" b="1">
                <a:solidFill>
                  <a:schemeClr val="bg1">
                    <a:lumMod val="90000"/>
                  </a:schemeClr>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5410200" y="381000"/>
            <a:ext cx="5638800" cy="4876800"/>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152400" y="838200"/>
            <a:ext cx="2895600" cy="4876799"/>
          </a:xfrm>
        </p:spPr>
        <p:txBody>
          <a:bodyPr/>
          <a:lstStyle>
            <a:lvl1pPr marL="0" indent="0">
              <a:buNone/>
              <a:defRPr sz="1400">
                <a:solidFill>
                  <a:schemeClr val="bg1">
                    <a:lumMod val="9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972243938"/>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5562600"/>
            <a:ext cx="5486400" cy="566738"/>
          </a:xfrm>
        </p:spPr>
        <p:txBody>
          <a:bodyPr anchor="b"/>
          <a:lstStyle>
            <a:lvl1pPr algn="l">
              <a:defRPr sz="2000" b="1">
                <a:solidFill>
                  <a:schemeClr val="tx1">
                    <a:lumMod val="65000"/>
                    <a:lumOff val="35000"/>
                  </a:schemeClr>
                </a:solidFill>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2057400" y="457200"/>
            <a:ext cx="5486400" cy="3962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6129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976602335"/>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151435103"/>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96200" y="304800"/>
            <a:ext cx="990600" cy="5851525"/>
          </a:xfrm>
        </p:spPr>
        <p:txBody>
          <a:bodyPr vert="eaVert"/>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457200" y="274638"/>
            <a:ext cx="7162800" cy="5851525"/>
          </a:xfrm>
        </p:spPr>
        <p:txBody>
          <a:bodyPr vert="eaVert"/>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076411396"/>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Agenda/Summary">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9" name="Text Placeholder 8"/>
          <p:cNvSpPr>
            <a:spLocks noGrp="1"/>
          </p:cNvSpPr>
          <p:nvPr>
            <p:ph type="body" sz="quarter" idx="15"/>
          </p:nvPr>
        </p:nvSpPr>
        <p:spPr>
          <a:xfrm>
            <a:off x="4495800" y="22098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7" name="Text Placeholder 8"/>
          <p:cNvSpPr>
            <a:spLocks noGrp="1"/>
          </p:cNvSpPr>
          <p:nvPr>
            <p:ph type="body" sz="quarter" idx="16"/>
          </p:nvPr>
        </p:nvSpPr>
        <p:spPr>
          <a:xfrm>
            <a:off x="4495800" y="30480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8" name="Text Placeholder 8"/>
          <p:cNvSpPr>
            <a:spLocks noGrp="1"/>
          </p:cNvSpPr>
          <p:nvPr>
            <p:ph type="body" sz="quarter" idx="17"/>
          </p:nvPr>
        </p:nvSpPr>
        <p:spPr>
          <a:xfrm>
            <a:off x="4495800" y="38862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12" name="Text Placeholder 8"/>
          <p:cNvSpPr>
            <a:spLocks noGrp="1"/>
          </p:cNvSpPr>
          <p:nvPr>
            <p:ph type="body" sz="quarter" idx="18"/>
          </p:nvPr>
        </p:nvSpPr>
        <p:spPr>
          <a:xfrm>
            <a:off x="4495800" y="47244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87934529"/>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wo Picture">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5" name="Content Placeholder 2"/>
          <p:cNvSpPr>
            <a:spLocks noGrp="1"/>
          </p:cNvSpPr>
          <p:nvPr>
            <p:ph sz="half" idx="1"/>
          </p:nvPr>
        </p:nvSpPr>
        <p:spPr>
          <a:xfrm>
            <a:off x="914400" y="304800"/>
            <a:ext cx="3276600" cy="3124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6" name="Content Placeholder 3"/>
          <p:cNvSpPr>
            <a:spLocks noGrp="1"/>
          </p:cNvSpPr>
          <p:nvPr>
            <p:ph sz="half" idx="2"/>
          </p:nvPr>
        </p:nvSpPr>
        <p:spPr>
          <a:xfrm>
            <a:off x="4343400" y="304800"/>
            <a:ext cx="4495800" cy="3125314"/>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9" name="Content Placeholder 2"/>
          <p:cNvSpPr>
            <a:spLocks noGrp="1"/>
          </p:cNvSpPr>
          <p:nvPr>
            <p:ph sz="half" idx="14"/>
          </p:nvPr>
        </p:nvSpPr>
        <p:spPr>
          <a:xfrm>
            <a:off x="914400" y="3429000"/>
            <a:ext cx="3276600" cy="304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10" name="Content Placeholder 3"/>
          <p:cNvSpPr>
            <a:spLocks noGrp="1"/>
          </p:cNvSpPr>
          <p:nvPr>
            <p:ph sz="half" idx="15"/>
          </p:nvPr>
        </p:nvSpPr>
        <p:spPr>
          <a:xfrm>
            <a:off x="4191000" y="3429000"/>
            <a:ext cx="4648200" cy="3048000"/>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28079677"/>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hree Picture">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a:xfrm>
            <a:off x="3124200" y="7559675"/>
            <a:ext cx="2895600" cy="365125"/>
          </a:xfrm>
        </p:spPr>
        <p:txBody>
          <a:bodyPr/>
          <a:lstStyle/>
          <a:p>
            <a:endParaRPr lang="en-US" dirty="0"/>
          </a:p>
        </p:txBody>
      </p:sp>
      <p:sp>
        <p:nvSpPr>
          <p:cNvPr id="4" name="Slide Number Placeholder 3"/>
          <p:cNvSpPr>
            <a:spLocks noGrp="1"/>
          </p:cNvSpPr>
          <p:nvPr>
            <p:ph type="sldNum" sz="quarter" idx="11"/>
          </p:nvPr>
        </p:nvSpPr>
        <p:spPr>
          <a:xfrm>
            <a:off x="6553200" y="7559675"/>
            <a:ext cx="2133600" cy="365125"/>
          </a:xfrm>
        </p:spPr>
        <p:txBody>
          <a:bodyPr/>
          <a:lstStyle/>
          <a:p>
            <a:fld id="{81582BD6-FC20-4557-852B-8433F8572D30}" type="slidenum">
              <a:rPr lang="en-US" smtClean="0"/>
              <a:pPr/>
              <a:t>‹#›</a:t>
            </a:fld>
            <a:endParaRPr lang="en-US" dirty="0"/>
          </a:p>
        </p:txBody>
      </p:sp>
      <p:sp>
        <p:nvSpPr>
          <p:cNvPr id="9" name="Content Placeholder 2"/>
          <p:cNvSpPr>
            <a:spLocks noGrp="1"/>
          </p:cNvSpPr>
          <p:nvPr>
            <p:ph sz="half" idx="1"/>
          </p:nvPr>
        </p:nvSpPr>
        <p:spPr>
          <a:xfrm>
            <a:off x="914400"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619498"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6324596"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914400" y="1660525"/>
            <a:ext cx="2514597"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6194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3245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996887755"/>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lvl1pPr>
              <a:defRPr>
                <a:solidFill>
                  <a:schemeClr val="tx1">
                    <a:lumMod val="10000"/>
                  </a:schemeClr>
                </a:solidFill>
              </a:defRPr>
            </a:lvl1pPr>
          </a:lstStyle>
          <a:p>
            <a:endParaRPr lang="en-US" dirty="0"/>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2133600" y="4876800"/>
            <a:ext cx="7772400" cy="933450"/>
          </a:xfrm>
        </p:spPr>
        <p:txBody>
          <a:bodyPr anchor="b">
            <a:normAutofit/>
          </a:bodyPr>
          <a:lstStyle>
            <a:lvl1pPr algn="l">
              <a:defRPr sz="3200">
                <a:solidFill>
                  <a:schemeClr val="accent2">
                    <a:lumMod val="60000"/>
                    <a:lumOff val="40000"/>
                  </a:schemeClr>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2438400" y="5783943"/>
            <a:ext cx="6400800" cy="685800"/>
          </a:xfrm>
        </p:spPr>
        <p:txBody>
          <a:bodyPr>
            <a:normAutofit/>
          </a:bodyPr>
          <a:lstStyle>
            <a:lvl1pPr marL="0" indent="0" algn="l">
              <a:buNone/>
              <a:defRPr sz="2400">
                <a:solidFill>
                  <a:schemeClr val="bg1">
                    <a:lumMod val="9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Tree>
    <p:extLst>
      <p:ext uri="{BB962C8B-B14F-4D97-AF65-F5344CB8AC3E}">
        <p14:creationId xmlns:p14="http://schemas.microsoft.com/office/powerpoint/2010/main" val="1974611835"/>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a:p>
        </p:txBody>
      </p:sp>
      <p:sp>
        <p:nvSpPr>
          <p:cNvPr id="13" name="Content Placeholder 12"/>
          <p:cNvSpPr>
            <a:spLocks noGrp="1"/>
          </p:cNvSpPr>
          <p:nvPr>
            <p:ph sz="quarter" idx="13"/>
          </p:nvPr>
        </p:nvSpPr>
        <p:spPr>
          <a:xfrm>
            <a:off x="3352800" y="914400"/>
            <a:ext cx="6477000" cy="60960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1281753015"/>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276600" y="990600"/>
            <a:ext cx="7696200" cy="6019800"/>
          </a:xfrm>
        </p:spPr>
        <p:txBody>
          <a:bodyPr>
            <a:normAutofit/>
          </a:bodyPr>
          <a:lstStyle>
            <a:lvl1pPr marL="171450" indent="-171450">
              <a:buFont typeface="Arial" pitchFamily="34" charset="0"/>
              <a:buChar char="•"/>
              <a:defRPr sz="2400"/>
            </a:lvl1pPr>
            <a:lvl2pPr marL="628650" indent="-171450">
              <a:buFont typeface="Arial" pitchFamily="34" charset="0"/>
              <a:buChar char="•"/>
              <a:defRPr sz="2000"/>
            </a:lvl2pPr>
            <a:lvl3pPr marL="1085850" indent="-171450">
              <a:buFont typeface="Arial" pitchFamily="34" charset="0"/>
              <a:buChar char="•"/>
              <a:defRPr sz="1800"/>
            </a:lvl3pPr>
            <a:lvl4pPr marL="1543050" indent="-171450">
              <a:buFont typeface="Arial" pitchFamily="34" charset="0"/>
              <a:buChar char="•"/>
              <a:defRPr sz="1600"/>
            </a:lvl4pPr>
            <a:lvl5pPr marL="2000250" indent="-171450">
              <a:buFont typeface="Arial" pitchFamily="34" charset="0"/>
              <a:buChar char="•"/>
              <a:defRPr sz="16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771295180"/>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Content Light Backgroun">
    <p:bg>
      <p:bgPr>
        <a:solidFill>
          <a:schemeClr val="bg1"/>
        </a:solidFill>
        <a:effectLst/>
      </p:bgPr>
    </p:bg>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Content Placeholder 2"/>
          <p:cNvSpPr>
            <a:spLocks noGrp="1"/>
          </p:cNvSpPr>
          <p:nvPr>
            <p:ph sz="quarter" idx="10"/>
          </p:nvPr>
        </p:nvSpPr>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lvl1pPr>
              <a:defRPr>
                <a:solidFill>
                  <a:schemeClr val="tx1">
                    <a:lumMod val="95000"/>
                    <a:lumOff val="5000"/>
                  </a:schemeClr>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966045183"/>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No Side Graphic">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49196318"/>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43200" y="1532844"/>
            <a:ext cx="7086600" cy="1362075"/>
          </a:xfrm>
        </p:spPr>
        <p:txBody>
          <a:bodyPr anchor="t"/>
          <a:lstStyle>
            <a:lvl1pPr algn="l">
              <a:defRPr sz="4000" b="0" cap="all">
                <a:solidFill>
                  <a:schemeClr val="bg1">
                    <a:lumMod val="10000"/>
                  </a:schemeClr>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2743200" y="32657"/>
            <a:ext cx="7086600" cy="1500187"/>
          </a:xfrm>
        </p:spPr>
        <p:txBody>
          <a:bodyPr anchor="b"/>
          <a:lstStyle>
            <a:lvl1pPr marL="0" indent="0">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753315196"/>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432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54864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65129729"/>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819400" y="304800"/>
            <a:ext cx="3732334"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2819400" y="1066800"/>
            <a:ext cx="3732334"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6858000" y="304800"/>
            <a:ext cx="3733800"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6858000" y="1066800"/>
            <a:ext cx="3733800"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p>
            <a:fld id="{6EB7948D-65B7-4FEC-80B5-36D7629B101D}" type="datetimeFigureOut">
              <a:rPr lang="en-US" smtClean="0"/>
              <a:t>12/26/2018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30368446"/>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EB7948D-65B7-4FEC-80B5-36D7629B101D}" type="datetimeFigureOut">
              <a:rPr lang="en-US" smtClean="0"/>
              <a:t>12/26/2018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688121567"/>
      </p:ext>
    </p:extLst>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B7948D-65B7-4FEC-80B5-36D7629B101D}" type="datetimeFigureOut">
              <a:rPr lang="en-US" smtClean="0"/>
              <a:t>12/26/2018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79674585"/>
      </p:ext>
    </p:extLst>
  </p:cSld>
  <p:clrMapOvr>
    <a:masterClrMapping/>
  </p:clrMapOvr>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400" y="76198"/>
            <a:ext cx="2895600" cy="762001"/>
          </a:xfrm>
        </p:spPr>
        <p:txBody>
          <a:bodyPr anchor="b"/>
          <a:lstStyle>
            <a:lvl1pPr algn="l">
              <a:defRPr sz="2000" b="1">
                <a:solidFill>
                  <a:schemeClr val="bg1">
                    <a:lumMod val="90000"/>
                  </a:schemeClr>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5410200" y="381000"/>
            <a:ext cx="5638800" cy="4876800"/>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152400" y="838200"/>
            <a:ext cx="2895600" cy="4876799"/>
          </a:xfrm>
        </p:spPr>
        <p:txBody>
          <a:bodyPr/>
          <a:lstStyle>
            <a:lvl1pPr marL="0" indent="0">
              <a:buNone/>
              <a:defRPr sz="1400">
                <a:solidFill>
                  <a:schemeClr val="bg1">
                    <a:lumMod val="9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036725868"/>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5562600"/>
            <a:ext cx="5486400" cy="566738"/>
          </a:xfrm>
        </p:spPr>
        <p:txBody>
          <a:bodyPr anchor="b"/>
          <a:lstStyle>
            <a:lvl1pPr algn="l">
              <a:defRPr sz="2000" b="1">
                <a:solidFill>
                  <a:schemeClr val="tx1">
                    <a:lumMod val="65000"/>
                    <a:lumOff val="35000"/>
                  </a:schemeClr>
                </a:solidFill>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2057400" y="457200"/>
            <a:ext cx="5486400" cy="3962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6129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771056627"/>
      </p:ext>
    </p:extLst>
  </p:cSld>
  <p:clrMapOvr>
    <a:masterClrMapping/>
  </p:clrMapOvr>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714043146"/>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96200" y="304800"/>
            <a:ext cx="990600" cy="5851525"/>
          </a:xfrm>
        </p:spPr>
        <p:txBody>
          <a:bodyPr vert="eaVert"/>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457200" y="274638"/>
            <a:ext cx="7162800" cy="5851525"/>
          </a:xfrm>
        </p:spPr>
        <p:txBody>
          <a:bodyPr vert="eaVert"/>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076718420"/>
      </p:ext>
    </p:extLst>
  </p:cSld>
  <p:clrMapOvr>
    <a:masterClrMapping/>
  </p:clrMapOvr>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genda/Summary">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9" name="Text Placeholder 8"/>
          <p:cNvSpPr>
            <a:spLocks noGrp="1"/>
          </p:cNvSpPr>
          <p:nvPr>
            <p:ph type="body" sz="quarter" idx="15"/>
          </p:nvPr>
        </p:nvSpPr>
        <p:spPr>
          <a:xfrm>
            <a:off x="4495800" y="22098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7" name="Text Placeholder 8"/>
          <p:cNvSpPr>
            <a:spLocks noGrp="1"/>
          </p:cNvSpPr>
          <p:nvPr>
            <p:ph type="body" sz="quarter" idx="16"/>
          </p:nvPr>
        </p:nvSpPr>
        <p:spPr>
          <a:xfrm>
            <a:off x="4495800" y="30480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8" name="Text Placeholder 8"/>
          <p:cNvSpPr>
            <a:spLocks noGrp="1"/>
          </p:cNvSpPr>
          <p:nvPr>
            <p:ph type="body" sz="quarter" idx="17"/>
          </p:nvPr>
        </p:nvSpPr>
        <p:spPr>
          <a:xfrm>
            <a:off x="4495800" y="38862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12" name="Text Placeholder 8"/>
          <p:cNvSpPr>
            <a:spLocks noGrp="1"/>
          </p:cNvSpPr>
          <p:nvPr>
            <p:ph type="body" sz="quarter" idx="18"/>
          </p:nvPr>
        </p:nvSpPr>
        <p:spPr>
          <a:xfrm>
            <a:off x="4495800" y="47244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914897958"/>
      </p:ext>
    </p:extLst>
  </p:cSld>
  <p:clrMapOvr>
    <a:masterClrMapping/>
  </p:clrMapOvr>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Picture">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5" name="Content Placeholder 2"/>
          <p:cNvSpPr>
            <a:spLocks noGrp="1"/>
          </p:cNvSpPr>
          <p:nvPr>
            <p:ph sz="half" idx="1"/>
          </p:nvPr>
        </p:nvSpPr>
        <p:spPr>
          <a:xfrm>
            <a:off x="914400" y="304800"/>
            <a:ext cx="3276600" cy="3124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6" name="Content Placeholder 3"/>
          <p:cNvSpPr>
            <a:spLocks noGrp="1"/>
          </p:cNvSpPr>
          <p:nvPr>
            <p:ph sz="half" idx="2"/>
          </p:nvPr>
        </p:nvSpPr>
        <p:spPr>
          <a:xfrm>
            <a:off x="4343400" y="304800"/>
            <a:ext cx="4495800" cy="3125314"/>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9" name="Content Placeholder 2"/>
          <p:cNvSpPr>
            <a:spLocks noGrp="1"/>
          </p:cNvSpPr>
          <p:nvPr>
            <p:ph sz="half" idx="14"/>
          </p:nvPr>
        </p:nvSpPr>
        <p:spPr>
          <a:xfrm>
            <a:off x="914400" y="3429000"/>
            <a:ext cx="3276600" cy="304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10" name="Content Placeholder 3"/>
          <p:cNvSpPr>
            <a:spLocks noGrp="1"/>
          </p:cNvSpPr>
          <p:nvPr>
            <p:ph sz="half" idx="15"/>
          </p:nvPr>
        </p:nvSpPr>
        <p:spPr>
          <a:xfrm>
            <a:off x="4191000" y="3429000"/>
            <a:ext cx="4648200" cy="3048000"/>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959435134"/>
      </p:ext>
    </p:extLst>
  </p:cSld>
  <p:clrMapOvr>
    <a:masterClrMapping/>
  </p:clrMapOvr>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hree Picture">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a:xfrm>
            <a:off x="3124200" y="7559675"/>
            <a:ext cx="2895600" cy="365125"/>
          </a:xfrm>
        </p:spPr>
        <p:txBody>
          <a:bodyPr/>
          <a:lstStyle/>
          <a:p>
            <a:endParaRPr lang="en-US" dirty="0"/>
          </a:p>
        </p:txBody>
      </p:sp>
      <p:sp>
        <p:nvSpPr>
          <p:cNvPr id="4" name="Slide Number Placeholder 3"/>
          <p:cNvSpPr>
            <a:spLocks noGrp="1"/>
          </p:cNvSpPr>
          <p:nvPr>
            <p:ph type="sldNum" sz="quarter" idx="11"/>
          </p:nvPr>
        </p:nvSpPr>
        <p:spPr>
          <a:xfrm>
            <a:off x="6553200" y="7559675"/>
            <a:ext cx="2133600" cy="365125"/>
          </a:xfrm>
        </p:spPr>
        <p:txBody>
          <a:bodyPr/>
          <a:lstStyle/>
          <a:p>
            <a:fld id="{81582BD6-FC20-4557-852B-8433F8572D30}" type="slidenum">
              <a:rPr lang="en-US" smtClean="0"/>
              <a:pPr/>
              <a:t>‹#›</a:t>
            </a:fld>
            <a:endParaRPr lang="en-US" dirty="0"/>
          </a:p>
        </p:txBody>
      </p:sp>
      <p:sp>
        <p:nvSpPr>
          <p:cNvPr id="9" name="Content Placeholder 2"/>
          <p:cNvSpPr>
            <a:spLocks noGrp="1"/>
          </p:cNvSpPr>
          <p:nvPr>
            <p:ph sz="half" idx="1"/>
          </p:nvPr>
        </p:nvSpPr>
        <p:spPr>
          <a:xfrm>
            <a:off x="914400"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619498"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6324596"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914400" y="1660525"/>
            <a:ext cx="2514597"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6194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3245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140833822"/>
      </p:ext>
    </p:extLst>
  </p:cSld>
  <p:clrMapOvr>
    <a:masterClrMapping/>
  </p:clrMapOvr>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chemeClr val="bg1">
                <a:lumMod val="75000"/>
              </a:schemeClr>
            </a:gs>
            <a:gs pos="6000">
              <a:srgbClr val="B9B9B9"/>
            </a:gs>
            <a:gs pos="100000">
              <a:schemeClr val="tx1">
                <a:lumMod val="65000"/>
                <a:lumOff val="35000"/>
              </a:schemeClr>
            </a:gs>
          </a:gsLst>
          <a:lin ang="5400000" scaled="0"/>
        </a:gradFill>
        <a:effectLst/>
      </p:bgPr>
    </p:bg>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l="14620" t="9999" r="15204" b="2143"/>
          <a:stretch/>
        </p:blipFill>
        <p:spPr>
          <a:xfrm>
            <a:off x="0" y="-1"/>
            <a:ext cx="9144000" cy="1338943"/>
          </a:xfrm>
          <a:prstGeom prst="rect">
            <a:avLst/>
          </a:prstGeom>
        </p:spPr>
      </p:pic>
      <p:pic>
        <p:nvPicPr>
          <p:cNvPr id="7" name="Picture 6"/>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266700"/>
            <a:ext cx="9144000" cy="5143500"/>
          </a:xfrm>
          <a:prstGeom prst="rect">
            <a:avLst/>
          </a:prstGeom>
        </p:spPr>
      </p:pic>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lvl1pPr>
              <a:defRPr>
                <a:solidFill>
                  <a:schemeClr val="tx1">
                    <a:lumMod val="10000"/>
                  </a:schemeClr>
                </a:solidFill>
              </a:defRPr>
            </a:lvl1pPr>
          </a:lstStyle>
          <a:p>
            <a:endParaRPr lang="en-US" dirty="0"/>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304800" y="5265057"/>
            <a:ext cx="7772400" cy="933450"/>
          </a:xfrm>
        </p:spPr>
        <p:txBody>
          <a:bodyPr anchor="b">
            <a:normAutofit/>
          </a:bodyPr>
          <a:lstStyle>
            <a:lvl1pPr algn="l">
              <a:defRPr sz="3200">
                <a:solidFill>
                  <a:schemeClr val="bg1">
                    <a:lumMod val="90000"/>
                  </a:schemeClr>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609600" y="6172200"/>
            <a:ext cx="6400800" cy="685800"/>
          </a:xfrm>
        </p:spPr>
        <p:txBody>
          <a:bodyPr>
            <a:normAutofit/>
          </a:bodyPr>
          <a:lstStyle>
            <a:lvl1pPr marL="0" indent="0" algn="l">
              <a:buNone/>
              <a:defRPr sz="2400">
                <a:solidFill>
                  <a:schemeClr val="bg1">
                    <a:lumMod val="9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pic>
        <p:nvPicPr>
          <p:cNvPr id="15" name="Picture 14"/>
          <p:cNvPicPr>
            <a:picLocks noChangeAspect="1"/>
          </p:cNvPicPr>
          <p:nvPr userDrawn="1"/>
        </p:nvPicPr>
        <p:blipFill rotWithShape="1">
          <a:blip r:embed="rId2">
            <a:extLst>
              <a:ext uri="{28A0092B-C50C-407E-A947-70E740481C1C}">
                <a14:useLocalDpi xmlns:a14="http://schemas.microsoft.com/office/drawing/2010/main" val="0"/>
              </a:ext>
            </a:extLst>
          </a:blip>
          <a:srcRect l="14620" t="82679" r="15204" b="2143"/>
          <a:stretch/>
        </p:blipFill>
        <p:spPr>
          <a:xfrm>
            <a:off x="0" y="5410200"/>
            <a:ext cx="9144000" cy="231321"/>
          </a:xfrm>
          <a:prstGeom prst="rect">
            <a:avLst/>
          </a:prstGeom>
        </p:spPr>
      </p:pic>
    </p:spTree>
    <p:extLst>
      <p:ext uri="{BB962C8B-B14F-4D97-AF65-F5344CB8AC3E}">
        <p14:creationId xmlns:p14="http://schemas.microsoft.com/office/powerpoint/2010/main" val="4157413743"/>
      </p:ext>
    </p:extLst>
  </p:cSld>
  <p:clrMapOvr>
    <a:masterClrMapping/>
  </p:clrMapOvr>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a:p>
        </p:txBody>
      </p:sp>
      <p:sp>
        <p:nvSpPr>
          <p:cNvPr id="13" name="Content Placeholder 12"/>
          <p:cNvSpPr>
            <a:spLocks noGrp="1"/>
          </p:cNvSpPr>
          <p:nvPr>
            <p:ph sz="quarter" idx="13"/>
          </p:nvPr>
        </p:nvSpPr>
        <p:spPr>
          <a:xfrm>
            <a:off x="3352800" y="914400"/>
            <a:ext cx="6477000" cy="60960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1309626637"/>
      </p:ext>
    </p:extLst>
  </p:cSld>
  <p:clrMapOvr>
    <a:masterClrMapping/>
  </p:clrMapOvr>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276600" y="990600"/>
            <a:ext cx="7696200" cy="6019800"/>
          </a:xfrm>
        </p:spPr>
        <p:txBody>
          <a:bodyPr>
            <a:normAutofit/>
          </a:bodyPr>
          <a:lstStyle>
            <a:lvl1pPr marL="171450" indent="-171450">
              <a:buFont typeface="Arial" pitchFamily="34" charset="0"/>
              <a:buChar char="•"/>
              <a:defRPr sz="2400"/>
            </a:lvl1pPr>
            <a:lvl2pPr marL="628650" indent="-171450">
              <a:buFont typeface="Arial" pitchFamily="34" charset="0"/>
              <a:buChar char="•"/>
              <a:defRPr sz="2000"/>
            </a:lvl2pPr>
            <a:lvl3pPr marL="1085850" indent="-171450">
              <a:buFont typeface="Arial" pitchFamily="34" charset="0"/>
              <a:buChar char="•"/>
              <a:defRPr sz="1800"/>
            </a:lvl3pPr>
            <a:lvl4pPr marL="1543050" indent="-171450">
              <a:buFont typeface="Arial" pitchFamily="34" charset="0"/>
              <a:buChar char="•"/>
              <a:defRPr sz="1600"/>
            </a:lvl4pPr>
            <a:lvl5pPr marL="2000250" indent="-171450">
              <a:buFont typeface="Arial" pitchFamily="34" charset="0"/>
              <a:buChar char="•"/>
              <a:defRPr sz="16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757219578"/>
      </p:ext>
    </p:extLst>
  </p:cSld>
  <p:clrMapOvr>
    <a:masterClrMapping/>
  </p:clrMapOvr>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and Content Light Backgroun">
    <p:bg>
      <p:bgPr>
        <a:solidFill>
          <a:schemeClr val="bg1"/>
        </a:solidFill>
        <a:effectLst/>
      </p:bgPr>
    </p:bg>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Content Placeholder 2"/>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66494960"/>
      </p:ext>
    </p:extLst>
  </p:cSld>
  <p:clrMapOvr>
    <a:masterClrMapping/>
  </p:clrMapOvr>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and Content No Side Graphic">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808161803"/>
      </p:ext>
    </p:extLst>
  </p:cSld>
  <p:clrMapOvr>
    <a:masterClrMapping/>
  </p:clrMapOvr>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43200" y="1532844"/>
            <a:ext cx="7086600" cy="1362075"/>
          </a:xfrm>
        </p:spPr>
        <p:txBody>
          <a:bodyPr anchor="t"/>
          <a:lstStyle>
            <a:lvl1pPr algn="l">
              <a:defRPr sz="4000" b="0" cap="all">
                <a:solidFill>
                  <a:schemeClr val="bg1">
                    <a:lumMod val="10000"/>
                  </a:schemeClr>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2743200" y="32657"/>
            <a:ext cx="7086600" cy="1500187"/>
          </a:xfrm>
        </p:spPr>
        <p:txBody>
          <a:bodyPr anchor="b"/>
          <a:lstStyle>
            <a:lvl1pPr marL="0" indent="0">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663513729"/>
      </p:ext>
    </p:extLst>
  </p:cSld>
  <p:clrMapOvr>
    <a:masterClrMapping/>
  </p:clrMapOvr>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432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54864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990062576"/>
      </p:ext>
    </p:extLst>
  </p:cSld>
  <p:clrMapOvr>
    <a:masterClrMapping/>
  </p:clrMapOvr>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819400" y="304800"/>
            <a:ext cx="3732334"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2819400" y="1066800"/>
            <a:ext cx="3732334"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6858000" y="304800"/>
            <a:ext cx="3733800"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6858000" y="1066800"/>
            <a:ext cx="3733800"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p>
            <a:fld id="{6EB7948D-65B7-4FEC-80B5-36D7629B101D}" type="datetimeFigureOut">
              <a:rPr lang="en-US" smtClean="0"/>
              <a:t>12/26/2018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06977319"/>
      </p:ext>
    </p:extLst>
  </p:cSld>
  <p:clrMapOvr>
    <a:masterClrMapping/>
  </p:clrMapOvr>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EB7948D-65B7-4FEC-80B5-36D7629B101D}" type="datetimeFigureOut">
              <a:rPr lang="en-US" smtClean="0"/>
              <a:t>12/26/2018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306050195"/>
      </p:ext>
    </p:extLst>
  </p:cSld>
  <p:clrMapOvr>
    <a:masterClrMapping/>
  </p:clrMapOvr>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B7948D-65B7-4FEC-80B5-36D7629B101D}" type="datetimeFigureOut">
              <a:rPr lang="en-US" smtClean="0"/>
              <a:t>12/26/2018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252931285"/>
      </p:ext>
    </p:extLst>
  </p:cSld>
  <p:clrMapOvr>
    <a:masterClrMapping/>
  </p:clrMapOvr>
  <p:timing>
    <p:tnLst>
      <p:par>
        <p:cTn id="1" dur="indefinite" restart="never" nodeType="tmRoot"/>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1514" y="0"/>
            <a:ext cx="3535680" cy="5867400"/>
          </a:xfrm>
          <a:prstGeom prst="rect">
            <a:avLst/>
          </a:prstGeom>
        </p:spPr>
      </p:pic>
      <p:sp>
        <p:nvSpPr>
          <p:cNvPr id="2" name="Title 1"/>
          <p:cNvSpPr>
            <a:spLocks noGrp="1"/>
          </p:cNvSpPr>
          <p:nvPr>
            <p:ph type="title"/>
          </p:nvPr>
        </p:nvSpPr>
        <p:spPr>
          <a:xfrm>
            <a:off x="152400" y="685800"/>
            <a:ext cx="2895600" cy="762001"/>
          </a:xfrm>
        </p:spPr>
        <p:txBody>
          <a:bodyPr anchor="b"/>
          <a:lstStyle>
            <a:lvl1pPr algn="l">
              <a:defRPr sz="2000" b="1">
                <a:solidFill>
                  <a:schemeClr val="accent2">
                    <a:lumMod val="60000"/>
                    <a:lumOff val="40000"/>
                  </a:schemeClr>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3429000" y="685800"/>
            <a:ext cx="5638800" cy="4876800"/>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152400" y="1447802"/>
            <a:ext cx="2895600" cy="4876799"/>
          </a:xfrm>
        </p:spPr>
        <p:txBody>
          <a:bodyPr/>
          <a:lstStyle>
            <a:lvl1pPr marL="0" indent="0">
              <a:buNone/>
              <a:defRPr sz="1400">
                <a:solidFill>
                  <a:schemeClr val="bg1">
                    <a:lumMod val="9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4070435700"/>
      </p:ext>
    </p:extLst>
  </p:cSld>
  <p:clrMapOvr>
    <a:masterClrMapping/>
  </p:clrMapOvr>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a:extLst>
              <a:ext uri="{28A0092B-C50C-407E-A947-70E740481C1C}">
                <a14:useLocalDpi xmlns:a14="http://schemas.microsoft.com/office/drawing/2010/main" val="0"/>
              </a:ext>
            </a:extLst>
          </a:blip>
          <a:srcRect l="14620" t="9999" r="15204" b="2143"/>
          <a:stretch/>
        </p:blipFill>
        <p:spPr>
          <a:xfrm>
            <a:off x="0" y="4953000"/>
            <a:ext cx="9144000" cy="1752600"/>
          </a:xfrm>
          <a:prstGeom prst="rect">
            <a:avLst/>
          </a:prstGeom>
        </p:spPr>
      </p:pic>
      <p:sp>
        <p:nvSpPr>
          <p:cNvPr id="2" name="Title 1"/>
          <p:cNvSpPr>
            <a:spLocks noGrp="1"/>
          </p:cNvSpPr>
          <p:nvPr>
            <p:ph type="title"/>
          </p:nvPr>
        </p:nvSpPr>
        <p:spPr>
          <a:xfrm>
            <a:off x="914400" y="5257799"/>
            <a:ext cx="5486400" cy="566738"/>
          </a:xfrm>
        </p:spPr>
        <p:txBody>
          <a:bodyPr anchor="b"/>
          <a:lstStyle>
            <a:lvl1pPr algn="l">
              <a:defRPr sz="2000" b="1">
                <a:solidFill>
                  <a:schemeClr val="bg1">
                    <a:lumMod val="95000"/>
                  </a:schemeClr>
                </a:solidFill>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2057400" y="457200"/>
            <a:ext cx="5486400" cy="3962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5824537"/>
            <a:ext cx="5486400" cy="804862"/>
          </a:xfrm>
        </p:spPr>
        <p:txBody>
          <a:bodyPr/>
          <a:lstStyle>
            <a:lvl1pPr marL="0" indent="0">
              <a:buNone/>
              <a:defRPr sz="1400">
                <a:solidFill>
                  <a:schemeClr val="bg1">
                    <a:lumMod val="9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413629181"/>
      </p:ext>
    </p:extLst>
  </p:cSld>
  <p:clrMapOvr>
    <a:masterClrMapping/>
  </p:clrMapOvr>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392692317"/>
      </p:ext>
    </p:extLst>
  </p:cSld>
  <p:clrMapOvr>
    <a:masterClrMapping/>
  </p:clrMapOvr>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96200" y="304800"/>
            <a:ext cx="990600" cy="5851525"/>
          </a:xfrm>
        </p:spPr>
        <p:txBody>
          <a:bodyPr vert="eaVert"/>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457200" y="274638"/>
            <a:ext cx="7162800" cy="5851525"/>
          </a:xfrm>
        </p:spPr>
        <p:txBody>
          <a:bodyPr vert="eaVert"/>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505519371"/>
      </p:ext>
    </p:extLst>
  </p:cSld>
  <p:clrMapOvr>
    <a:masterClrMapping/>
  </p:clrMapOvr>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Agenda/Summary">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9" name="Text Placeholder 8"/>
          <p:cNvSpPr>
            <a:spLocks noGrp="1"/>
          </p:cNvSpPr>
          <p:nvPr>
            <p:ph type="body" sz="quarter" idx="15"/>
          </p:nvPr>
        </p:nvSpPr>
        <p:spPr>
          <a:xfrm>
            <a:off x="4495800" y="22098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7" name="Text Placeholder 8"/>
          <p:cNvSpPr>
            <a:spLocks noGrp="1"/>
          </p:cNvSpPr>
          <p:nvPr>
            <p:ph type="body" sz="quarter" idx="16"/>
          </p:nvPr>
        </p:nvSpPr>
        <p:spPr>
          <a:xfrm>
            <a:off x="4495800" y="30480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8" name="Text Placeholder 8"/>
          <p:cNvSpPr>
            <a:spLocks noGrp="1"/>
          </p:cNvSpPr>
          <p:nvPr>
            <p:ph type="body" sz="quarter" idx="17"/>
          </p:nvPr>
        </p:nvSpPr>
        <p:spPr>
          <a:xfrm>
            <a:off x="4495800" y="38862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12" name="Text Placeholder 8"/>
          <p:cNvSpPr>
            <a:spLocks noGrp="1"/>
          </p:cNvSpPr>
          <p:nvPr>
            <p:ph type="body" sz="quarter" idx="18"/>
          </p:nvPr>
        </p:nvSpPr>
        <p:spPr>
          <a:xfrm>
            <a:off x="4495800" y="47244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32448558"/>
      </p:ext>
    </p:extLst>
  </p:cSld>
  <p:clrMapOvr>
    <a:masterClrMapping/>
  </p:clrMapOvr>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Two Picture">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l="14620" t="9999" r="15204" b="2143"/>
          <a:stretch/>
        </p:blipFill>
        <p:spPr>
          <a:xfrm>
            <a:off x="0" y="-1"/>
            <a:ext cx="9144000" cy="1338943"/>
          </a:xfrm>
          <a:prstGeom prst="rect">
            <a:avLst/>
          </a:prstGeom>
        </p:spPr>
      </p:pic>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5" name="Content Placeholder 2"/>
          <p:cNvSpPr>
            <a:spLocks noGrp="1"/>
          </p:cNvSpPr>
          <p:nvPr>
            <p:ph sz="half" idx="1"/>
          </p:nvPr>
        </p:nvSpPr>
        <p:spPr>
          <a:xfrm>
            <a:off x="685800" y="1295400"/>
            <a:ext cx="3276600" cy="3124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6" name="Content Placeholder 3"/>
          <p:cNvSpPr>
            <a:spLocks noGrp="1"/>
          </p:cNvSpPr>
          <p:nvPr>
            <p:ph sz="half" idx="2"/>
          </p:nvPr>
        </p:nvSpPr>
        <p:spPr>
          <a:xfrm>
            <a:off x="4114800" y="1295400"/>
            <a:ext cx="4495800" cy="3125314"/>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9" name="Content Placeholder 2"/>
          <p:cNvSpPr>
            <a:spLocks noGrp="1"/>
          </p:cNvSpPr>
          <p:nvPr>
            <p:ph sz="half" idx="14"/>
          </p:nvPr>
        </p:nvSpPr>
        <p:spPr>
          <a:xfrm>
            <a:off x="685800" y="4419600"/>
            <a:ext cx="3276600" cy="304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10" name="Content Placeholder 3"/>
          <p:cNvSpPr>
            <a:spLocks noGrp="1"/>
          </p:cNvSpPr>
          <p:nvPr>
            <p:ph sz="half" idx="15"/>
          </p:nvPr>
        </p:nvSpPr>
        <p:spPr>
          <a:xfrm>
            <a:off x="3962400" y="4419600"/>
            <a:ext cx="4648200" cy="3048000"/>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2" name="Title 1"/>
          <p:cNvSpPr>
            <a:spLocks noGrp="1"/>
          </p:cNvSpPr>
          <p:nvPr>
            <p:ph type="title"/>
          </p:nvPr>
        </p:nvSpPr>
        <p:spPr>
          <a:xfrm>
            <a:off x="152400" y="304800"/>
            <a:ext cx="6553202" cy="525463"/>
          </a:xfrm>
        </p:spPr>
        <p:txBody>
          <a:bodyPr/>
          <a:lstStyle>
            <a:lvl1pPr>
              <a:defRPr>
                <a:solidFill>
                  <a:schemeClr val="bg1">
                    <a:lumMod val="95000"/>
                  </a:schemeClr>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2665254743"/>
      </p:ext>
    </p:extLst>
  </p:cSld>
  <p:clrMapOvr>
    <a:masterClrMapping/>
  </p:clrMapOvr>
  <p:timing>
    <p:tnLst>
      <p:par>
        <p:cTn id="1" dur="indefinite" restart="never" nodeType="tmRoot"/>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Three Picture">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l="14620" t="9999" r="15204" b="2143"/>
          <a:stretch/>
        </p:blipFill>
        <p:spPr>
          <a:xfrm>
            <a:off x="0" y="-1"/>
            <a:ext cx="9144000" cy="1338943"/>
          </a:xfrm>
          <a:prstGeom prst="rect">
            <a:avLst/>
          </a:prstGeom>
        </p:spPr>
      </p:pic>
      <p:sp>
        <p:nvSpPr>
          <p:cNvPr id="3" name="Footer Placeholder 2"/>
          <p:cNvSpPr>
            <a:spLocks noGrp="1"/>
          </p:cNvSpPr>
          <p:nvPr>
            <p:ph type="ftr" sz="quarter" idx="10"/>
          </p:nvPr>
        </p:nvSpPr>
        <p:spPr>
          <a:xfrm>
            <a:off x="3124200" y="7559675"/>
            <a:ext cx="2895600" cy="365125"/>
          </a:xfrm>
        </p:spPr>
        <p:txBody>
          <a:bodyPr/>
          <a:lstStyle/>
          <a:p>
            <a:endParaRPr lang="en-US" dirty="0"/>
          </a:p>
        </p:txBody>
      </p:sp>
      <p:sp>
        <p:nvSpPr>
          <p:cNvPr id="4" name="Slide Number Placeholder 3"/>
          <p:cNvSpPr>
            <a:spLocks noGrp="1"/>
          </p:cNvSpPr>
          <p:nvPr>
            <p:ph type="sldNum" sz="quarter" idx="11"/>
          </p:nvPr>
        </p:nvSpPr>
        <p:spPr>
          <a:xfrm>
            <a:off x="6553200" y="7559675"/>
            <a:ext cx="2133600" cy="365125"/>
          </a:xfrm>
        </p:spPr>
        <p:txBody>
          <a:bodyPr/>
          <a:lstStyle/>
          <a:p>
            <a:fld id="{81582BD6-FC20-4557-852B-8433F8572D30}" type="slidenum">
              <a:rPr lang="en-US" smtClean="0"/>
              <a:pPr/>
              <a:t>‹#›</a:t>
            </a:fld>
            <a:endParaRPr lang="en-US" dirty="0"/>
          </a:p>
        </p:txBody>
      </p:sp>
      <p:sp>
        <p:nvSpPr>
          <p:cNvPr id="9" name="Content Placeholder 2"/>
          <p:cNvSpPr>
            <a:spLocks noGrp="1"/>
          </p:cNvSpPr>
          <p:nvPr>
            <p:ph sz="half" idx="1"/>
          </p:nvPr>
        </p:nvSpPr>
        <p:spPr>
          <a:xfrm>
            <a:off x="914400"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619498"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6324596"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914400" y="1660525"/>
            <a:ext cx="2514597"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6194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3245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a:xfrm>
            <a:off x="228600" y="304800"/>
            <a:ext cx="6553202" cy="525463"/>
          </a:xfrm>
        </p:spPr>
        <p:txBody>
          <a:bodyPr/>
          <a:lstStyle>
            <a:lvl1pPr>
              <a:defRPr>
                <a:solidFill>
                  <a:schemeClr val="bg1">
                    <a:lumMod val="95000"/>
                  </a:schemeClr>
                </a:solidFill>
              </a:defRPr>
            </a:lvl1pPr>
          </a:lstStyle>
          <a:p>
            <a:r>
              <a:rPr lang="en-US" smtClean="0"/>
              <a:t>Click to edit Master title style</a:t>
            </a:r>
            <a:endParaRPr lang="en-US"/>
          </a:p>
        </p:txBody>
      </p:sp>
    </p:spTree>
    <p:extLst>
      <p:ext uri="{BB962C8B-B14F-4D97-AF65-F5344CB8AC3E}">
        <p14:creationId xmlns:p14="http://schemas.microsoft.com/office/powerpoint/2010/main" val="1269340075"/>
      </p:ext>
    </p:extLst>
  </p:cSld>
  <p:clrMapOvr>
    <a:masterClrMapping/>
  </p:clrMapOvr>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lvl1pPr>
              <a:defRPr>
                <a:solidFill>
                  <a:schemeClr val="tx1">
                    <a:lumMod val="10000"/>
                  </a:schemeClr>
                </a:solidFill>
              </a:defRPr>
            </a:lvl1pPr>
          </a:lstStyle>
          <a:p>
            <a:endParaRPr lang="en-US" dirty="0"/>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ctrTitle"/>
          </p:nvPr>
        </p:nvSpPr>
        <p:spPr>
          <a:xfrm>
            <a:off x="2133600" y="4876800"/>
            <a:ext cx="7772400" cy="933450"/>
          </a:xfrm>
        </p:spPr>
        <p:txBody>
          <a:bodyPr anchor="b">
            <a:normAutofit/>
          </a:bodyPr>
          <a:lstStyle>
            <a:lvl1pPr algn="l">
              <a:defRPr sz="3200">
                <a:solidFill>
                  <a:schemeClr val="accent2">
                    <a:lumMod val="60000"/>
                    <a:lumOff val="40000"/>
                  </a:schemeClr>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2438400" y="5783943"/>
            <a:ext cx="6400800" cy="685800"/>
          </a:xfrm>
        </p:spPr>
        <p:txBody>
          <a:bodyPr>
            <a:normAutofit/>
          </a:bodyPr>
          <a:lstStyle>
            <a:lvl1pPr marL="0" indent="0" algn="l">
              <a:buNone/>
              <a:defRPr sz="2400">
                <a:solidFill>
                  <a:schemeClr val="bg1">
                    <a:lumMod val="9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Tree>
    <p:extLst>
      <p:ext uri="{BB962C8B-B14F-4D97-AF65-F5344CB8AC3E}">
        <p14:creationId xmlns:p14="http://schemas.microsoft.com/office/powerpoint/2010/main" val="4162884382"/>
      </p:ext>
    </p:extLst>
  </p:cSld>
  <p:clrMapOvr>
    <a:masterClrMapping/>
  </p:clrMapOvr>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a:p>
        </p:txBody>
      </p:sp>
      <p:sp>
        <p:nvSpPr>
          <p:cNvPr id="13" name="Content Placeholder 12"/>
          <p:cNvSpPr>
            <a:spLocks noGrp="1"/>
          </p:cNvSpPr>
          <p:nvPr>
            <p:ph sz="quarter" idx="13"/>
          </p:nvPr>
        </p:nvSpPr>
        <p:spPr>
          <a:xfrm>
            <a:off x="3352800" y="914400"/>
            <a:ext cx="6477000" cy="60960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964992651"/>
      </p:ext>
    </p:extLst>
  </p:cSld>
  <p:clrMapOvr>
    <a:masterClrMapping/>
  </p:clrMapOvr>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Bulleted 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276600" y="990600"/>
            <a:ext cx="7696200" cy="6019800"/>
          </a:xfrm>
        </p:spPr>
        <p:txBody>
          <a:bodyPr>
            <a:normAutofit/>
          </a:bodyPr>
          <a:lstStyle>
            <a:lvl1pPr marL="171450" indent="-171450">
              <a:buFont typeface="Arial" pitchFamily="34" charset="0"/>
              <a:buChar char="•"/>
              <a:defRPr sz="2400"/>
            </a:lvl1pPr>
            <a:lvl2pPr marL="628650" indent="-171450">
              <a:buFont typeface="Arial" pitchFamily="34" charset="0"/>
              <a:buChar char="•"/>
              <a:defRPr sz="2000"/>
            </a:lvl2pPr>
            <a:lvl3pPr marL="1085850" indent="-171450">
              <a:buFont typeface="Arial" pitchFamily="34" charset="0"/>
              <a:buChar char="•"/>
              <a:defRPr sz="1800"/>
            </a:lvl3pPr>
            <a:lvl4pPr marL="1543050" indent="-171450">
              <a:buFont typeface="Arial" pitchFamily="34" charset="0"/>
              <a:buChar char="•"/>
              <a:defRPr sz="1600"/>
            </a:lvl4pPr>
            <a:lvl5pPr marL="2000250" indent="-171450">
              <a:buFont typeface="Arial" pitchFamily="34" charset="0"/>
              <a:buChar char="•"/>
              <a:defRPr sz="16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145582857"/>
      </p:ext>
    </p:extLst>
  </p:cSld>
  <p:clrMapOvr>
    <a:masterClrMapping/>
  </p:clrMapOvr>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and Content Light Backgroun">
    <p:bg>
      <p:bgPr>
        <a:solidFill>
          <a:schemeClr val="bg1"/>
        </a:solidFill>
        <a:effectLst/>
      </p:bgPr>
    </p:bg>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Content Placeholder 2"/>
          <p:cNvSpPr>
            <a:spLocks noGrp="1"/>
          </p:cNvSpPr>
          <p:nvPr>
            <p:ph sz="quarter" idx="10"/>
          </p:nvPr>
        </p:nvSpPr>
        <p:spPr/>
        <p:txBody>
          <a:bodyPr/>
          <a:lstStyle>
            <a:lvl1pPr>
              <a:defRPr>
                <a:solidFill>
                  <a:schemeClr val="tx1">
                    <a:lumMod val="95000"/>
                    <a:lumOff val="5000"/>
                  </a:schemeClr>
                </a:solidFill>
              </a:defRPr>
            </a:lvl1pPr>
            <a:lvl2pPr>
              <a:defRPr>
                <a:solidFill>
                  <a:schemeClr val="tx1">
                    <a:lumMod val="95000"/>
                    <a:lumOff val="5000"/>
                  </a:schemeClr>
                </a:solidFill>
              </a:defRPr>
            </a:lvl2pPr>
            <a:lvl3pPr>
              <a:defRPr>
                <a:solidFill>
                  <a:schemeClr val="tx1">
                    <a:lumMod val="95000"/>
                    <a:lumOff val="5000"/>
                  </a:schemeClr>
                </a:solidFill>
              </a:defRPr>
            </a:lvl3pPr>
            <a:lvl4pPr>
              <a:defRPr>
                <a:solidFill>
                  <a:schemeClr val="tx1">
                    <a:lumMod val="95000"/>
                    <a:lumOff val="5000"/>
                  </a:schemeClr>
                </a:solidFill>
              </a:defRPr>
            </a:lvl4pPr>
            <a:lvl5pPr>
              <a:defRPr>
                <a:solidFill>
                  <a:schemeClr val="tx1">
                    <a:lumMod val="95000"/>
                    <a:lumOff val="5000"/>
                  </a:schemeClr>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lvl1pPr>
              <a:defRPr>
                <a:solidFill>
                  <a:schemeClr val="tx1">
                    <a:lumMod val="95000"/>
                    <a:lumOff val="5000"/>
                  </a:schemeClr>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170123859"/>
      </p:ext>
    </p:extLst>
  </p:cSld>
  <p:clrMapOvr>
    <a:masterClrMapping/>
  </p:clrMapOvr>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and Content No Side Graphic">
    <p:spTree>
      <p:nvGrpSpPr>
        <p:cNvPr id="1" name=""/>
        <p:cNvGrpSpPr/>
        <p:nvPr/>
      </p:nvGrpSpPr>
      <p:grpSpPr>
        <a:xfrm>
          <a:off x="0" y="0"/>
          <a:ext cx="0" cy="0"/>
          <a:chOff x="0" y="0"/>
          <a:chExt cx="0" cy="0"/>
        </a:xfrm>
      </p:grpSpPr>
      <p:sp>
        <p:nvSpPr>
          <p:cNvPr id="13"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14"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5"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4" name="Content Placeholder 3"/>
          <p:cNvSpPr>
            <a:spLocks noGrp="1"/>
          </p:cNvSpPr>
          <p:nvPr>
            <p:ph sz="quarter" idx="10"/>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554566482"/>
      </p:ext>
    </p:extLst>
  </p:cSld>
  <p:clrMapOvr>
    <a:masterClrMapping/>
  </p:clrMapOvr>
  <p:timing>
    <p:tnLst>
      <p:par>
        <p:cTn id="1" dur="indefinite" restart="never" nodeType="tmRoot"/>
      </p:par>
    </p:tn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43200" y="1532844"/>
            <a:ext cx="7086600" cy="1362075"/>
          </a:xfrm>
        </p:spPr>
        <p:txBody>
          <a:bodyPr anchor="t"/>
          <a:lstStyle>
            <a:lvl1pPr algn="l">
              <a:defRPr sz="4000" b="0" cap="all">
                <a:solidFill>
                  <a:schemeClr val="bg1">
                    <a:lumMod val="10000"/>
                  </a:schemeClr>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2743200" y="32657"/>
            <a:ext cx="7086600" cy="1500187"/>
          </a:xfrm>
        </p:spPr>
        <p:txBody>
          <a:bodyPr anchor="b"/>
          <a:lstStyle>
            <a:lvl1pPr marL="0" indent="0">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515319257"/>
      </p:ext>
    </p:extLst>
  </p:cSld>
  <p:clrMapOvr>
    <a:masterClrMapping/>
  </p:clrMapOvr>
  <p:timing>
    <p:tnLst>
      <p:par>
        <p:cTn id="1" dur="indefinite" restart="never" nodeType="tmRoot"/>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27432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5486400" y="685800"/>
            <a:ext cx="3810000" cy="6019800"/>
          </a:xfrm>
        </p:spPr>
        <p:txBody>
          <a:bodyPr/>
          <a:lstStyle>
            <a:lvl1pPr>
              <a:defRPr sz="2000"/>
            </a:lvl1pPr>
            <a:lvl2pPr>
              <a:defRPr sz="20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775036222"/>
      </p:ext>
    </p:extLst>
  </p:cSld>
  <p:clrMapOvr>
    <a:masterClrMapping/>
  </p:clrMapOvr>
  <p:timing>
    <p:tnLst>
      <p:par>
        <p:cTn id="1" dur="indefinite" restart="never" nodeType="tmRoot"/>
      </p:par>
    </p:tn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819400" y="304800"/>
            <a:ext cx="3732334"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2819400" y="1066800"/>
            <a:ext cx="3732334"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6858000" y="304800"/>
            <a:ext cx="3733800"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6858000" y="1066800"/>
            <a:ext cx="3733800" cy="5105399"/>
          </a:xfrm>
        </p:spPr>
        <p:txBody>
          <a:bodyPr/>
          <a:lstStyle>
            <a:lvl1pPr>
              <a:defRPr sz="20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p>
            <a:fld id="{6EB7948D-65B7-4FEC-80B5-36D7629B101D}" type="datetimeFigureOut">
              <a:rPr lang="en-US" smtClean="0"/>
              <a:t>12/26/2018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99AA8B-2E7A-4BBC-8FDE-CA7CF71DD330}"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07115303"/>
      </p:ext>
    </p:extLst>
  </p:cSld>
  <p:clrMapOvr>
    <a:masterClrMapping/>
  </p:clrMapOvr>
  <p:timing>
    <p:tnLst>
      <p:par>
        <p:cTn id="1" dur="indefinite" restart="never" nodeType="tmRoot"/>
      </p:par>
    </p:tn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EB7948D-65B7-4FEC-80B5-36D7629B101D}" type="datetimeFigureOut">
              <a:rPr lang="en-US" smtClean="0"/>
              <a:t>12/26/2018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2691041227"/>
      </p:ext>
    </p:extLst>
  </p:cSld>
  <p:clrMapOvr>
    <a:masterClrMapping/>
  </p:clrMapOvr>
  <p:timing>
    <p:tnLst>
      <p:par>
        <p:cTn id="1" dur="indefinite" restart="never" nodeType="tmRoot"/>
      </p:par>
    </p:tn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B7948D-65B7-4FEC-80B5-36D7629B101D}" type="datetimeFigureOut">
              <a:rPr lang="en-US" smtClean="0"/>
              <a:t>12/26/2018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595976342"/>
      </p:ext>
    </p:extLst>
  </p:cSld>
  <p:clrMapOvr>
    <a:masterClrMapping/>
  </p:clrMapOvr>
  <p:timing>
    <p:tnLst>
      <p:par>
        <p:cTn id="1" dur="indefinite" restart="never" nodeType="tmRoot"/>
      </p:par>
    </p:tn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400" y="76198"/>
            <a:ext cx="2895600" cy="762001"/>
          </a:xfrm>
        </p:spPr>
        <p:txBody>
          <a:bodyPr anchor="b"/>
          <a:lstStyle>
            <a:lvl1pPr algn="l">
              <a:defRPr sz="2000" b="1">
                <a:solidFill>
                  <a:schemeClr val="bg1">
                    <a:lumMod val="90000"/>
                  </a:schemeClr>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5410200" y="381000"/>
            <a:ext cx="5638800" cy="4876800"/>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152400" y="838200"/>
            <a:ext cx="2895600" cy="4876799"/>
          </a:xfrm>
        </p:spPr>
        <p:txBody>
          <a:bodyPr/>
          <a:lstStyle>
            <a:lvl1pPr marL="0" indent="0">
              <a:buNone/>
              <a:defRPr sz="1400">
                <a:solidFill>
                  <a:schemeClr val="bg1">
                    <a:lumMod val="9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423724732"/>
      </p:ext>
    </p:extLst>
  </p:cSld>
  <p:clrMapOvr>
    <a:masterClrMapping/>
  </p:clrMapOvr>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5562600"/>
            <a:ext cx="5486400" cy="566738"/>
          </a:xfrm>
        </p:spPr>
        <p:txBody>
          <a:bodyPr anchor="b"/>
          <a:lstStyle>
            <a:lvl1pPr algn="l">
              <a:defRPr sz="2000" b="1">
                <a:solidFill>
                  <a:schemeClr val="tx1">
                    <a:lumMod val="65000"/>
                    <a:lumOff val="35000"/>
                  </a:schemeClr>
                </a:solidFill>
              </a:defRPr>
            </a:lvl1pPr>
          </a:lstStyle>
          <a:p>
            <a:r>
              <a:rPr lang="en-US" dirty="0" smtClean="0"/>
              <a:t>Click to edit Master title style</a:t>
            </a:r>
            <a:endParaRPr lang="en-US" dirty="0"/>
          </a:p>
        </p:txBody>
      </p:sp>
      <p:sp>
        <p:nvSpPr>
          <p:cNvPr id="3" name="Picture Placeholder 2"/>
          <p:cNvSpPr>
            <a:spLocks noGrp="1"/>
          </p:cNvSpPr>
          <p:nvPr>
            <p:ph type="pic" idx="1"/>
          </p:nvPr>
        </p:nvSpPr>
        <p:spPr>
          <a:xfrm>
            <a:off x="2057400" y="457200"/>
            <a:ext cx="5486400" cy="3962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6129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B7948D-65B7-4FEC-80B5-36D7629B101D}" type="datetimeFigureOut">
              <a:rPr lang="en-US" smtClean="0"/>
              <a:t>12/26/2018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1308267563"/>
      </p:ext>
    </p:extLst>
  </p:cSld>
  <p:clrMapOvr>
    <a:masterClrMapping/>
  </p:clrMapOvr>
  <p:timing>
    <p:tnLst>
      <p:par>
        <p:cTn id="1" dur="indefinite" restart="never" nodeType="tmRoot"/>
      </p:par>
    </p:tn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4131737709"/>
      </p:ext>
    </p:extLst>
  </p:cSld>
  <p:clrMapOvr>
    <a:masterClrMapping/>
  </p:clrMapOvr>
  <p:timing>
    <p:tnLst>
      <p:par>
        <p:cTn id="1" dur="indefinite" restart="never" nodeType="tmRoot"/>
      </p:par>
    </p:tn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96200" y="304800"/>
            <a:ext cx="990600" cy="5851525"/>
          </a:xfrm>
        </p:spPr>
        <p:txBody>
          <a:bodyPr vert="eaVert"/>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457200" y="274638"/>
            <a:ext cx="7162800" cy="5851525"/>
          </a:xfrm>
        </p:spPr>
        <p:txBody>
          <a:bodyPr vert="eaVert"/>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6EB7948D-65B7-4FEC-80B5-36D7629B101D}" type="datetimeFigureOut">
              <a:rPr lang="en-US" smtClean="0"/>
              <a:t>12/26/2018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99AA8B-2E7A-4BBC-8FDE-CA7CF71DD330}" type="slidenum">
              <a:rPr lang="en-US" smtClean="0"/>
              <a:t>‹#›</a:t>
            </a:fld>
            <a:endParaRPr lang="en-US"/>
          </a:p>
        </p:txBody>
      </p:sp>
    </p:spTree>
    <p:extLst>
      <p:ext uri="{BB962C8B-B14F-4D97-AF65-F5344CB8AC3E}">
        <p14:creationId xmlns:p14="http://schemas.microsoft.com/office/powerpoint/2010/main" val="35553086"/>
      </p:ext>
    </p:extLst>
  </p:cSld>
  <p:clrMapOvr>
    <a:masterClrMapping/>
  </p:clrMapOvr>
  <p:timing>
    <p:tnLst>
      <p:par>
        <p:cTn id="1" dur="indefinite" restart="never" nodeType="tmRoot"/>
      </p:par>
    </p:tn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Agenda/Summary">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9" name="Text Placeholder 8"/>
          <p:cNvSpPr>
            <a:spLocks noGrp="1"/>
          </p:cNvSpPr>
          <p:nvPr>
            <p:ph type="body" sz="quarter" idx="15"/>
          </p:nvPr>
        </p:nvSpPr>
        <p:spPr>
          <a:xfrm>
            <a:off x="4495800" y="22098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7" name="Text Placeholder 8"/>
          <p:cNvSpPr>
            <a:spLocks noGrp="1"/>
          </p:cNvSpPr>
          <p:nvPr>
            <p:ph type="body" sz="quarter" idx="16"/>
          </p:nvPr>
        </p:nvSpPr>
        <p:spPr>
          <a:xfrm>
            <a:off x="4495800" y="30480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8" name="Text Placeholder 8"/>
          <p:cNvSpPr>
            <a:spLocks noGrp="1"/>
          </p:cNvSpPr>
          <p:nvPr>
            <p:ph type="body" sz="quarter" idx="17"/>
          </p:nvPr>
        </p:nvSpPr>
        <p:spPr>
          <a:xfrm>
            <a:off x="4495800" y="38862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12" name="Text Placeholder 8"/>
          <p:cNvSpPr>
            <a:spLocks noGrp="1"/>
          </p:cNvSpPr>
          <p:nvPr>
            <p:ph type="body" sz="quarter" idx="18"/>
          </p:nvPr>
        </p:nvSpPr>
        <p:spPr>
          <a:xfrm>
            <a:off x="4495800" y="4724400"/>
            <a:ext cx="4648200" cy="838200"/>
          </a:xfrm>
        </p:spPr>
        <p:txBody>
          <a:bodyPr anchor="ctr">
            <a:normAutofit/>
          </a:bodyPr>
          <a:lstStyle>
            <a:lvl1pPr marL="57150" indent="0">
              <a:buFontTx/>
              <a:buNone/>
              <a:defRPr sz="1800" baseline="0"/>
            </a:lvl1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76533417"/>
      </p:ext>
    </p:extLst>
  </p:cSld>
  <p:clrMapOvr>
    <a:masterClrMapping/>
  </p:clrMapOvr>
  <p:timing>
    <p:tnLst>
      <p:par>
        <p:cTn id="1" dur="indefinite" restart="never" nodeType="tmRoot"/>
      </p:par>
    </p:tn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wo Picture">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Slide Number Placeholder 3"/>
          <p:cNvSpPr>
            <a:spLocks noGrp="1"/>
          </p:cNvSpPr>
          <p:nvPr>
            <p:ph type="sldNum" sz="quarter" idx="11"/>
          </p:nvPr>
        </p:nvSpPr>
        <p:spPr/>
        <p:txBody>
          <a:bodyPr/>
          <a:lstStyle/>
          <a:p>
            <a:fld id="{81582BD6-FC20-4557-852B-8433F8572D30}" type="slidenum">
              <a:rPr lang="en-US" smtClean="0"/>
              <a:pPr/>
              <a:t>‹#›</a:t>
            </a:fld>
            <a:endParaRPr lang="en-US" dirty="0"/>
          </a:p>
        </p:txBody>
      </p:sp>
      <p:sp>
        <p:nvSpPr>
          <p:cNvPr id="5" name="Content Placeholder 2"/>
          <p:cNvSpPr>
            <a:spLocks noGrp="1"/>
          </p:cNvSpPr>
          <p:nvPr>
            <p:ph sz="half" idx="1"/>
          </p:nvPr>
        </p:nvSpPr>
        <p:spPr>
          <a:xfrm>
            <a:off x="914400" y="304800"/>
            <a:ext cx="3276600" cy="3124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6" name="Content Placeholder 3"/>
          <p:cNvSpPr>
            <a:spLocks noGrp="1"/>
          </p:cNvSpPr>
          <p:nvPr>
            <p:ph sz="half" idx="2"/>
          </p:nvPr>
        </p:nvSpPr>
        <p:spPr>
          <a:xfrm>
            <a:off x="4343400" y="304800"/>
            <a:ext cx="4495800" cy="3125314"/>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9" name="Content Placeholder 2"/>
          <p:cNvSpPr>
            <a:spLocks noGrp="1"/>
          </p:cNvSpPr>
          <p:nvPr>
            <p:ph sz="half" idx="14"/>
          </p:nvPr>
        </p:nvSpPr>
        <p:spPr>
          <a:xfrm>
            <a:off x="914400" y="3429000"/>
            <a:ext cx="3276600" cy="304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10" name="Content Placeholder 3"/>
          <p:cNvSpPr>
            <a:spLocks noGrp="1"/>
          </p:cNvSpPr>
          <p:nvPr>
            <p:ph sz="half" idx="15"/>
          </p:nvPr>
        </p:nvSpPr>
        <p:spPr>
          <a:xfrm>
            <a:off x="4191000" y="3429000"/>
            <a:ext cx="4648200" cy="3048000"/>
          </a:xfrm>
        </p:spPr>
        <p:txBody>
          <a:bodyPr anchor="ctr">
            <a:normAutofit/>
          </a:bodyPr>
          <a:lstStyle>
            <a:lvl1pPr>
              <a:defRPr sz="20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73185845"/>
      </p:ext>
    </p:extLst>
  </p:cSld>
  <p:clrMapOvr>
    <a:masterClrMapping/>
  </p:clrMapOvr>
  <p:timing>
    <p:tnLst>
      <p:par>
        <p:cTn id="1" dur="indefinite" restart="never" nodeType="tmRoot"/>
      </p:par>
    </p:tn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hree Picture">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a:xfrm>
            <a:off x="3124200" y="7559675"/>
            <a:ext cx="2895600" cy="365125"/>
          </a:xfrm>
        </p:spPr>
        <p:txBody>
          <a:bodyPr/>
          <a:lstStyle/>
          <a:p>
            <a:endParaRPr lang="en-US" dirty="0"/>
          </a:p>
        </p:txBody>
      </p:sp>
      <p:sp>
        <p:nvSpPr>
          <p:cNvPr id="4" name="Slide Number Placeholder 3"/>
          <p:cNvSpPr>
            <a:spLocks noGrp="1"/>
          </p:cNvSpPr>
          <p:nvPr>
            <p:ph type="sldNum" sz="quarter" idx="11"/>
          </p:nvPr>
        </p:nvSpPr>
        <p:spPr>
          <a:xfrm>
            <a:off x="6553200" y="7559675"/>
            <a:ext cx="2133600" cy="365125"/>
          </a:xfrm>
        </p:spPr>
        <p:txBody>
          <a:bodyPr/>
          <a:lstStyle/>
          <a:p>
            <a:fld id="{81582BD6-FC20-4557-852B-8433F8572D30}" type="slidenum">
              <a:rPr lang="en-US" smtClean="0"/>
              <a:pPr/>
              <a:t>‹#›</a:t>
            </a:fld>
            <a:endParaRPr lang="en-US" dirty="0"/>
          </a:p>
        </p:txBody>
      </p:sp>
      <p:sp>
        <p:nvSpPr>
          <p:cNvPr id="9" name="Content Placeholder 2"/>
          <p:cNvSpPr>
            <a:spLocks noGrp="1"/>
          </p:cNvSpPr>
          <p:nvPr>
            <p:ph sz="half" idx="1"/>
          </p:nvPr>
        </p:nvSpPr>
        <p:spPr>
          <a:xfrm>
            <a:off x="914400"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0" name="Content Placeholder 3"/>
          <p:cNvSpPr>
            <a:spLocks noGrp="1"/>
          </p:cNvSpPr>
          <p:nvPr>
            <p:ph sz="half" idx="2"/>
          </p:nvPr>
        </p:nvSpPr>
        <p:spPr>
          <a:xfrm>
            <a:off x="3619498"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1" name="Content Placeholder 3"/>
          <p:cNvSpPr>
            <a:spLocks noGrp="1"/>
          </p:cNvSpPr>
          <p:nvPr>
            <p:ph sz="half" idx="14"/>
          </p:nvPr>
        </p:nvSpPr>
        <p:spPr>
          <a:xfrm>
            <a:off x="6324596" y="4175125"/>
            <a:ext cx="2514597" cy="3352799"/>
          </a:xfrm>
        </p:spPr>
        <p:txBody>
          <a:bodyPr lIns="274320" tIns="0" rIns="182880">
            <a:normAutofit/>
          </a:bodyPr>
          <a:lstStyle>
            <a:lvl1pPr>
              <a:lnSpc>
                <a:spcPts val="2000"/>
              </a:lnSpc>
              <a:defRPr sz="1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5" name="Content Placeholder 2"/>
          <p:cNvSpPr>
            <a:spLocks noGrp="1"/>
          </p:cNvSpPr>
          <p:nvPr>
            <p:ph sz="half" idx="15"/>
          </p:nvPr>
        </p:nvSpPr>
        <p:spPr>
          <a:xfrm>
            <a:off x="914400" y="1660525"/>
            <a:ext cx="2514597"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6" name="Content Placeholder 3"/>
          <p:cNvSpPr>
            <a:spLocks noGrp="1"/>
          </p:cNvSpPr>
          <p:nvPr>
            <p:ph sz="half" idx="16"/>
          </p:nvPr>
        </p:nvSpPr>
        <p:spPr>
          <a:xfrm>
            <a:off x="36194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17" name="Content Placeholder 3"/>
          <p:cNvSpPr>
            <a:spLocks noGrp="1"/>
          </p:cNvSpPr>
          <p:nvPr>
            <p:ph sz="half" idx="17"/>
          </p:nvPr>
        </p:nvSpPr>
        <p:spPr>
          <a:xfrm>
            <a:off x="6324597" y="1660525"/>
            <a:ext cx="2514600" cy="2514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49946558"/>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video" Target="../media/media1.wmv"/><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microsoft.com/office/2007/relationships/media" Target="../media/media1.wmv"/><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video" Target="../media/media3.wmv"/><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microsoft.com/office/2007/relationships/media" Target="../media/media3.wmv"/><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20" Type="http://schemas.openxmlformats.org/officeDocument/2006/relationships/image" Target="../media/image5.png"/><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image" Target="../media/image2.png"/><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theme" Target="../theme/theme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image" Target="../media/image2.png"/><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19" Type="http://schemas.openxmlformats.org/officeDocument/2006/relationships/image" Target="../media/image8.png"/><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lumMod val="75000"/>
              </a:schemeClr>
            </a:gs>
            <a:gs pos="86000">
              <a:schemeClr val="bg1">
                <a:lumMod val="95000"/>
              </a:schemeClr>
            </a:gs>
            <a:gs pos="100000">
              <a:schemeClr val="bg1">
                <a:lumMod val="75000"/>
              </a:schemeClr>
            </a:gs>
          </a:gsLst>
          <a:lin ang="5400000" scaled="0"/>
          <a:tileRect/>
        </a:gradFill>
        <a:effectLst/>
      </p:bgPr>
    </p:bg>
    <p:spTree>
      <p:nvGrpSpPr>
        <p:cNvPr id="1" name=""/>
        <p:cNvGrpSpPr/>
        <p:nvPr/>
      </p:nvGrpSpPr>
      <p:grpSpPr>
        <a:xfrm>
          <a:off x="0" y="0"/>
          <a:ext cx="0" cy="0"/>
          <a:chOff x="0" y="0"/>
          <a:chExt cx="0" cy="0"/>
        </a:xfrm>
      </p:grpSpPr>
      <p:sp>
        <p:nvSpPr>
          <p:cNvPr id="12" name="Rectangle 11"/>
          <p:cNvSpPr/>
          <p:nvPr userDrawn="1"/>
        </p:nvSpPr>
        <p:spPr>
          <a:xfrm>
            <a:off x="1752600" y="0"/>
            <a:ext cx="502006" cy="686888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hard_hat_safety_side2.mov">
            <a:hlinkClick r:id="" action="ppaction://media"/>
          </p:cNvPr>
          <p:cNvPicPr>
            <a:picLocks noChangeAspect="1"/>
          </p:cNvPicPr>
          <p:nvPr>
            <a:videoFile r:link="rId20"/>
            <p:extLst>
              <p:ext uri="{DAA4B4D4-6D71-4841-9C94-3DE7FCFB9230}">
                <p14:media xmlns:p14="http://schemas.microsoft.com/office/powerpoint/2010/main" r:embed="rId19"/>
              </p:ext>
            </p:extLst>
          </p:nvPr>
        </p:nvPicPr>
        <p:blipFill>
          <a:blip r:embed="rId21"/>
          <a:stretch>
            <a:fillRect/>
          </a:stretch>
        </p:blipFill>
        <p:spPr>
          <a:xfrm>
            <a:off x="0" y="0"/>
            <a:ext cx="2133600" cy="6858000"/>
          </a:xfrm>
          <a:prstGeom prst="rect">
            <a:avLst/>
          </a:prstGeom>
        </p:spPr>
      </p:pic>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Text Placeholder 2"/>
          <p:cNvSpPr>
            <a:spLocks noGrp="1"/>
          </p:cNvSpPr>
          <p:nvPr>
            <p:ph type="body" idx="1"/>
          </p:nvPr>
        </p:nvSpPr>
        <p:spPr>
          <a:xfrm>
            <a:off x="2571753" y="990600"/>
            <a:ext cx="7696200" cy="6019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Placeholder 1"/>
          <p:cNvSpPr>
            <a:spLocks noGrp="1"/>
          </p:cNvSpPr>
          <p:nvPr>
            <p:ph type="title"/>
          </p:nvPr>
        </p:nvSpPr>
        <p:spPr>
          <a:xfrm>
            <a:off x="2397582" y="228600"/>
            <a:ext cx="6553202" cy="525463"/>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pic>
        <p:nvPicPr>
          <p:cNvPr id="14" name="Picture 13"/>
          <p:cNvPicPr>
            <a:picLocks noChangeAspect="1"/>
          </p:cNvPicPr>
          <p:nvPr userDrawn="1"/>
        </p:nvPicPr>
        <p:blipFill rotWithShape="1">
          <a:blip r:embed="rId22">
            <a:extLst>
              <a:ext uri="{28A0092B-C50C-407E-A947-70E740481C1C}">
                <a14:useLocalDpi xmlns:a14="http://schemas.microsoft.com/office/drawing/2010/main" val="0"/>
              </a:ext>
            </a:extLst>
          </a:blip>
          <a:srcRect l="32081" t="82679" r="15204" b="2143"/>
          <a:stretch/>
        </p:blipFill>
        <p:spPr>
          <a:xfrm rot="16200000">
            <a:off x="-1179837" y="3318782"/>
            <a:ext cx="6868887" cy="231324"/>
          </a:xfrm>
          <a:prstGeom prst="rect">
            <a:avLst/>
          </a:prstGeom>
        </p:spPr>
      </p:pic>
      <p:sp>
        <p:nvSpPr>
          <p:cNvPr id="10" name="Rectangle 9"/>
          <p:cNvSpPr/>
          <p:nvPr userDrawn="1"/>
        </p:nvSpPr>
        <p:spPr>
          <a:xfrm>
            <a:off x="0" y="0"/>
            <a:ext cx="2133600" cy="6868888"/>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8963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4" r:id="rId3"/>
    <p:sldLayoutId id="2147483663" r:id="rId4"/>
    <p:sldLayoutId id="2147483682"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57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1"/>
                </p:tgtEl>
              </p:cMediaNode>
            </p:video>
          </p:childTnLst>
        </p:cTn>
      </p:par>
    </p:tnLst>
  </p:timing>
  <p:txStyles>
    <p:titleStyle>
      <a:lvl1pPr algn="l" defTabSz="914400" rtl="0" eaLnBrk="1" latinLnBrk="0" hangingPunct="1">
        <a:spcBef>
          <a:spcPct val="0"/>
        </a:spcBef>
        <a:buNone/>
        <a:defRPr sz="2800" kern="1200">
          <a:solidFill>
            <a:schemeClr val="bg1">
              <a:lumMod val="10000"/>
            </a:schemeClr>
          </a:solidFill>
          <a:latin typeface="+mj-lt"/>
          <a:ea typeface="+mj-ea"/>
          <a:cs typeface="+mj-cs"/>
        </a:defRPr>
      </a:lvl1pPr>
    </p:titleStyle>
    <p:bodyStyle>
      <a:lvl1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1pPr>
      <a:lvl2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2pPr>
      <a:lvl3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3pPr>
      <a:lvl4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4pPr>
      <a:lvl5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bg1">
                <a:lumMod val="50000"/>
              </a:schemeClr>
            </a:gs>
            <a:gs pos="86000">
              <a:schemeClr val="bg1">
                <a:lumMod val="65000"/>
              </a:schemeClr>
            </a:gs>
            <a:gs pos="100000">
              <a:schemeClr val="tx1">
                <a:lumMod val="65000"/>
                <a:lumOff val="35000"/>
              </a:schemeClr>
            </a:gs>
          </a:gsLst>
          <a:lin ang="5400000" scaled="0"/>
          <a:tileRect/>
        </a:gradFill>
        <a:effectLst/>
      </p:bgPr>
    </p:bg>
    <p:spTree>
      <p:nvGrpSpPr>
        <p:cNvPr id="1" name=""/>
        <p:cNvGrpSpPr/>
        <p:nvPr/>
      </p:nvGrpSpPr>
      <p:grpSpPr>
        <a:xfrm>
          <a:off x="0" y="0"/>
          <a:ext cx="0" cy="0"/>
          <a:chOff x="0" y="0"/>
          <a:chExt cx="0" cy="0"/>
        </a:xfrm>
      </p:grpSpPr>
      <p:pic>
        <p:nvPicPr>
          <p:cNvPr id="13" name="hard_hat_safety_side_smash.mov">
            <a:hlinkClick r:id="" action="ppaction://media"/>
          </p:cNvPr>
          <p:cNvPicPr>
            <a:picLocks noChangeAspect="1"/>
          </p:cNvPicPr>
          <p:nvPr userDrawn="1">
            <a:videoFile r:link="rId20"/>
            <p:extLst>
              <p:ext uri="{DAA4B4D4-6D71-4841-9C94-3DE7FCFB9230}">
                <p14:media xmlns:p14="http://schemas.microsoft.com/office/powerpoint/2010/main" r:embed="rId19"/>
              </p:ext>
            </p:extLst>
          </p:nvPr>
        </p:nvPicPr>
        <p:blipFill>
          <a:blip r:embed="rId21"/>
          <a:stretch>
            <a:fillRect/>
          </a:stretch>
        </p:blipFill>
        <p:spPr>
          <a:xfrm>
            <a:off x="0" y="0"/>
            <a:ext cx="1905000" cy="6858000"/>
          </a:xfrm>
          <a:prstGeom prst="rect">
            <a:avLst/>
          </a:prstGeom>
        </p:spPr>
      </p:pic>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Text Placeholder 2"/>
          <p:cNvSpPr>
            <a:spLocks noGrp="1"/>
          </p:cNvSpPr>
          <p:nvPr>
            <p:ph type="body" idx="1"/>
          </p:nvPr>
        </p:nvSpPr>
        <p:spPr>
          <a:xfrm>
            <a:off x="2438400" y="990600"/>
            <a:ext cx="7696200" cy="6019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Placeholder 1"/>
          <p:cNvSpPr>
            <a:spLocks noGrp="1"/>
          </p:cNvSpPr>
          <p:nvPr>
            <p:ph type="title"/>
          </p:nvPr>
        </p:nvSpPr>
        <p:spPr>
          <a:xfrm>
            <a:off x="2264229" y="228600"/>
            <a:ext cx="6553202" cy="525463"/>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pic>
        <p:nvPicPr>
          <p:cNvPr id="14" name="Picture 13"/>
          <p:cNvPicPr>
            <a:picLocks noChangeAspect="1"/>
          </p:cNvPicPr>
          <p:nvPr userDrawn="1"/>
        </p:nvPicPr>
        <p:blipFill rotWithShape="1">
          <a:blip r:embed="rId22">
            <a:extLst>
              <a:ext uri="{28A0092B-C50C-407E-A947-70E740481C1C}">
                <a14:useLocalDpi xmlns:a14="http://schemas.microsoft.com/office/drawing/2010/main" val="0"/>
              </a:ext>
            </a:extLst>
          </a:blip>
          <a:srcRect l="32081" t="82679" r="15204" b="2143"/>
          <a:stretch/>
        </p:blipFill>
        <p:spPr>
          <a:xfrm rot="16200000">
            <a:off x="-1413781" y="3307894"/>
            <a:ext cx="6868887" cy="231324"/>
          </a:xfrm>
          <a:prstGeom prst="rect">
            <a:avLst/>
          </a:prstGeom>
        </p:spPr>
      </p:pic>
      <p:sp>
        <p:nvSpPr>
          <p:cNvPr id="9" name="Rectangle 8"/>
          <p:cNvSpPr/>
          <p:nvPr userDrawn="1"/>
        </p:nvSpPr>
        <p:spPr>
          <a:xfrm>
            <a:off x="0" y="0"/>
            <a:ext cx="2020662" cy="6868888"/>
          </a:xfrm>
          <a:prstGeom prst="rect">
            <a:avLst/>
          </a:prstGeom>
          <a:solidFill>
            <a:schemeClr val="accent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594100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600"/>
                                  </p:stCondLst>
                                  <p:childTnLst>
                                    <p:cmd type="call" cmd="playFrom(0.0)">
                                      <p:cBhvr>
                                        <p:cTn id="6" dur="354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childTnLst>
        </p:cTn>
      </p:par>
    </p:tnLst>
  </p:timing>
  <p:txStyles>
    <p:titleStyle>
      <a:lvl1pPr algn="l" defTabSz="914400" rtl="0" eaLnBrk="1" latinLnBrk="0" hangingPunct="1">
        <a:spcBef>
          <a:spcPct val="0"/>
        </a:spcBef>
        <a:buNone/>
        <a:defRPr sz="2800" kern="1200">
          <a:solidFill>
            <a:schemeClr val="accent2">
              <a:lumMod val="60000"/>
              <a:lumOff val="40000"/>
            </a:schemeClr>
          </a:solidFill>
          <a:latin typeface="+mj-lt"/>
          <a:ea typeface="+mj-ea"/>
          <a:cs typeface="+mj-cs"/>
        </a:defRPr>
      </a:lvl1pPr>
    </p:titleStyle>
    <p:bodyStyle>
      <a:lvl1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1pPr>
      <a:lvl2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2pPr>
      <a:lvl3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3pPr>
      <a:lvl4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4pPr>
      <a:lvl5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bg1">
                <a:lumMod val="75000"/>
              </a:schemeClr>
            </a:gs>
            <a:gs pos="86000">
              <a:schemeClr val="bg1">
                <a:lumMod val="95000"/>
              </a:schemeClr>
            </a:gs>
            <a:gs pos="100000">
              <a:schemeClr val="bg1">
                <a:lumMod val="75000"/>
              </a:schemeClr>
            </a:gs>
          </a:gsLst>
          <a:lin ang="5400000" scaled="0"/>
          <a:tileRect/>
        </a:gra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Text Placeholder 2"/>
          <p:cNvSpPr>
            <a:spLocks noGrp="1"/>
          </p:cNvSpPr>
          <p:nvPr>
            <p:ph type="body" idx="1"/>
          </p:nvPr>
        </p:nvSpPr>
        <p:spPr>
          <a:xfrm>
            <a:off x="2571753" y="990600"/>
            <a:ext cx="7696200" cy="6019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Placeholder 1"/>
          <p:cNvSpPr>
            <a:spLocks noGrp="1"/>
          </p:cNvSpPr>
          <p:nvPr>
            <p:ph type="title"/>
          </p:nvPr>
        </p:nvSpPr>
        <p:spPr>
          <a:xfrm>
            <a:off x="2397582" y="228600"/>
            <a:ext cx="6553202" cy="525463"/>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pic>
        <p:nvPicPr>
          <p:cNvPr id="14" name="Picture 13"/>
          <p:cNvPicPr>
            <a:picLocks noChangeAspect="1"/>
          </p:cNvPicPr>
          <p:nvPr userDrawn="1"/>
        </p:nvPicPr>
        <p:blipFill rotWithShape="1">
          <a:blip r:embed="rId19">
            <a:extLst>
              <a:ext uri="{28A0092B-C50C-407E-A947-70E740481C1C}">
                <a14:useLocalDpi xmlns:a14="http://schemas.microsoft.com/office/drawing/2010/main" val="0"/>
              </a:ext>
            </a:extLst>
          </a:blip>
          <a:srcRect l="32081" t="82679" r="15204" b="2143"/>
          <a:stretch/>
        </p:blipFill>
        <p:spPr>
          <a:xfrm rot="16200000">
            <a:off x="-1174295" y="3307894"/>
            <a:ext cx="6868887" cy="231324"/>
          </a:xfrm>
          <a:prstGeom prst="rect">
            <a:avLst/>
          </a:prstGeom>
        </p:spPr>
      </p:pic>
      <p:pic>
        <p:nvPicPr>
          <p:cNvPr id="7" name="Picture 6"/>
          <p:cNvPicPr>
            <a:picLocks noChangeAspect="1"/>
          </p:cNvPicPr>
          <p:nvPr userDrawn="1"/>
        </p:nvPicPr>
        <p:blipFill>
          <a:blip r:embed="rId20">
            <a:extLst>
              <a:ext uri="{28A0092B-C50C-407E-A947-70E740481C1C}">
                <a14:useLocalDpi xmlns:a14="http://schemas.microsoft.com/office/drawing/2010/main" val="0"/>
              </a:ext>
            </a:extLst>
          </a:blip>
          <a:stretch>
            <a:fillRect/>
          </a:stretch>
        </p:blipFill>
        <p:spPr>
          <a:xfrm>
            <a:off x="0" y="0"/>
            <a:ext cx="2133600" cy="6858000"/>
          </a:xfrm>
          <a:prstGeom prst="rect">
            <a:avLst/>
          </a:prstGeom>
        </p:spPr>
      </p:pic>
    </p:spTree>
    <p:extLst>
      <p:ext uri="{BB962C8B-B14F-4D97-AF65-F5344CB8AC3E}">
        <p14:creationId xmlns:p14="http://schemas.microsoft.com/office/powerpoint/2010/main" val="29313886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Lst>
  <p:timing>
    <p:tnLst>
      <p:par>
        <p:cTn id="1" dur="indefinite" restart="never" nodeType="tmRoot"/>
      </p:par>
    </p:tnLst>
  </p:timing>
  <p:txStyles>
    <p:titleStyle>
      <a:lvl1pPr algn="l" defTabSz="914400" rtl="0" eaLnBrk="1" latinLnBrk="0" hangingPunct="1">
        <a:spcBef>
          <a:spcPct val="0"/>
        </a:spcBef>
        <a:buNone/>
        <a:defRPr sz="2800" kern="1200">
          <a:solidFill>
            <a:schemeClr val="bg1">
              <a:lumMod val="10000"/>
            </a:schemeClr>
          </a:solidFill>
          <a:latin typeface="+mj-lt"/>
          <a:ea typeface="+mj-ea"/>
          <a:cs typeface="+mj-cs"/>
        </a:defRPr>
      </a:lvl1pPr>
    </p:titleStyle>
    <p:bodyStyle>
      <a:lvl1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1pPr>
      <a:lvl2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2pPr>
      <a:lvl3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3pPr>
      <a:lvl4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4pPr>
      <a:lvl5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bg1">
                <a:lumMod val="50000"/>
              </a:schemeClr>
            </a:gs>
            <a:gs pos="86000">
              <a:schemeClr val="bg1">
                <a:lumMod val="65000"/>
              </a:schemeClr>
            </a:gs>
            <a:gs pos="100000">
              <a:schemeClr val="tx1">
                <a:lumMod val="65000"/>
                <a:lumOff val="35000"/>
              </a:schemeClr>
            </a:gs>
          </a:gsLst>
          <a:lin ang="5400000" scaled="0"/>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0" y="428"/>
            <a:ext cx="1904762" cy="6857143"/>
          </a:xfrm>
          <a:prstGeom prst="rect">
            <a:avLst/>
          </a:prstGeom>
        </p:spPr>
      </p:pic>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7948D-65B7-4FEC-80B5-36D7629B101D}" type="datetimeFigureOut">
              <a:rPr lang="en-US" smtClean="0"/>
              <a:t>12/26/2018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9AA8B-2E7A-4BBC-8FDE-CA7CF71DD330}" type="slidenum">
              <a:rPr lang="en-US" smtClean="0"/>
              <a:t>‹#›</a:t>
            </a:fld>
            <a:endParaRPr lang="en-US"/>
          </a:p>
        </p:txBody>
      </p:sp>
      <p:sp>
        <p:nvSpPr>
          <p:cNvPr id="3" name="Text Placeholder 2"/>
          <p:cNvSpPr>
            <a:spLocks noGrp="1"/>
          </p:cNvSpPr>
          <p:nvPr>
            <p:ph type="body" idx="1"/>
          </p:nvPr>
        </p:nvSpPr>
        <p:spPr>
          <a:xfrm>
            <a:off x="2438400" y="990600"/>
            <a:ext cx="7696200" cy="6019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Placeholder 1"/>
          <p:cNvSpPr>
            <a:spLocks noGrp="1"/>
          </p:cNvSpPr>
          <p:nvPr>
            <p:ph type="title"/>
          </p:nvPr>
        </p:nvSpPr>
        <p:spPr>
          <a:xfrm>
            <a:off x="2264229" y="228600"/>
            <a:ext cx="6553202" cy="525463"/>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pic>
        <p:nvPicPr>
          <p:cNvPr id="14" name="Picture 13"/>
          <p:cNvPicPr>
            <a:picLocks noChangeAspect="1"/>
          </p:cNvPicPr>
          <p:nvPr userDrawn="1"/>
        </p:nvPicPr>
        <p:blipFill rotWithShape="1">
          <a:blip r:embed="rId20">
            <a:extLst>
              <a:ext uri="{28A0092B-C50C-407E-A947-70E740481C1C}">
                <a14:useLocalDpi xmlns:a14="http://schemas.microsoft.com/office/drawing/2010/main" val="0"/>
              </a:ext>
            </a:extLst>
          </a:blip>
          <a:srcRect l="32081" t="82679" r="15204" b="2143"/>
          <a:stretch/>
        </p:blipFill>
        <p:spPr>
          <a:xfrm rot="16200000">
            <a:off x="-1413781" y="3307894"/>
            <a:ext cx="6868887" cy="231324"/>
          </a:xfrm>
          <a:prstGeom prst="rect">
            <a:avLst/>
          </a:prstGeom>
        </p:spPr>
      </p:pic>
    </p:spTree>
    <p:extLst>
      <p:ext uri="{BB962C8B-B14F-4D97-AF65-F5344CB8AC3E}">
        <p14:creationId xmlns:p14="http://schemas.microsoft.com/office/powerpoint/2010/main" val="426586273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Lst>
  <p:timing>
    <p:tnLst>
      <p:par>
        <p:cTn id="1" dur="indefinite" restart="never" nodeType="tmRoot"/>
      </p:par>
    </p:tnLst>
  </p:timing>
  <p:txStyles>
    <p:titleStyle>
      <a:lvl1pPr algn="l" defTabSz="914400" rtl="0" eaLnBrk="1" latinLnBrk="0" hangingPunct="1">
        <a:spcBef>
          <a:spcPct val="0"/>
        </a:spcBef>
        <a:buNone/>
        <a:defRPr sz="2800" kern="1200">
          <a:solidFill>
            <a:schemeClr val="accent2">
              <a:lumMod val="60000"/>
              <a:lumOff val="40000"/>
            </a:schemeClr>
          </a:solidFill>
          <a:latin typeface="+mj-lt"/>
          <a:ea typeface="+mj-ea"/>
          <a:cs typeface="+mj-cs"/>
        </a:defRPr>
      </a:lvl1pPr>
    </p:titleStyle>
    <p:bodyStyle>
      <a:lvl1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1pPr>
      <a:lvl2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2pPr>
      <a:lvl3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3pPr>
      <a:lvl4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4pPr>
      <a:lvl5pPr marL="0" indent="0" algn="l" defTabSz="914400" rtl="0" eaLnBrk="1" latinLnBrk="0" hangingPunct="1">
        <a:spcBef>
          <a:spcPct val="20000"/>
        </a:spcBef>
        <a:buFontTx/>
        <a:buNone/>
        <a:defRPr sz="2400" kern="1200">
          <a:solidFill>
            <a:schemeClr val="tx1">
              <a:lumMod val="95000"/>
              <a:lumOff val="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33.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png"/><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gif"/><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6.xml"/></Relationships>
</file>

<file path=ppt/slides/_rels/slide41.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4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4.wmv"/><Relationship Id="rId1" Type="http://schemas.microsoft.com/office/2007/relationships/media" Target="../media/media4.wmv"/><Relationship Id="rId4" Type="http://schemas.openxmlformats.org/officeDocument/2006/relationships/image" Target="../media/image44.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0.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png"/><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solidFill>
                  <a:schemeClr val="accent2">
                    <a:lumMod val="60000"/>
                    <a:lumOff val="40000"/>
                  </a:schemeClr>
                </a:solidFill>
              </a:rPr>
              <a:t>Hazardous Materials</a:t>
            </a:r>
            <a:endParaRPr lang="en-US" dirty="0"/>
          </a:p>
        </p:txBody>
      </p:sp>
      <p:sp>
        <p:nvSpPr>
          <p:cNvPr id="5" name="Rectangle 4"/>
          <p:cNvSpPr/>
          <p:nvPr/>
        </p:nvSpPr>
        <p:spPr>
          <a:xfrm>
            <a:off x="1785257" y="3962400"/>
            <a:ext cx="2743200" cy="830997"/>
          </a:xfrm>
          <a:prstGeom prst="rect">
            <a:avLst/>
          </a:prstGeom>
          <a:noFill/>
        </p:spPr>
        <p:txBody>
          <a:bodyPr wrap="square" lIns="91440" tIns="45720" rIns="91440" bIns="45720">
            <a:prstTxWarp prst="textArchUp">
              <a:avLst/>
            </a:prstTxWarp>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4800" b="1" cap="none" spc="50" dirty="0" smtClean="0">
                <a:ln w="11430"/>
                <a:solidFill>
                  <a:schemeClr val="bg1">
                    <a:lumMod val="10000"/>
                  </a:schemeClr>
                </a:solidFill>
                <a:effectLst>
                  <a:outerShdw blurRad="76200" dist="50800" dir="5400000" algn="tl" rotWithShape="0">
                    <a:srgbClr val="000000">
                      <a:alpha val="65000"/>
                    </a:srgbClr>
                  </a:outerShdw>
                </a:effectLst>
              </a:rPr>
              <a:t>SAFETY</a:t>
            </a:r>
            <a:endParaRPr lang="en-US" sz="4800" b="1" cap="none" spc="50" dirty="0">
              <a:ln w="11430"/>
              <a:solidFill>
                <a:schemeClr val="bg1">
                  <a:lumMod val="10000"/>
                </a:schemeClr>
              </a:solidFill>
              <a:effectLst>
                <a:outerShdw blurRad="76200" dist="50800" dir="5400000" algn="tl" rotWithShape="0">
                  <a:srgbClr val="000000">
                    <a:alpha val="65000"/>
                  </a:srgbClr>
                </a:outerShdw>
              </a:effectLst>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82384" y="5022738"/>
            <a:ext cx="2261616" cy="1835262"/>
          </a:xfrm>
          <a:prstGeom prst="rect">
            <a:avLst/>
          </a:prstGeom>
        </p:spPr>
      </p:pic>
    </p:spTree>
    <p:extLst>
      <p:ext uri="{BB962C8B-B14F-4D97-AF65-F5344CB8AC3E}">
        <p14:creationId xmlns:p14="http://schemas.microsoft.com/office/powerpoint/2010/main" val="247745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9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8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Hazardous Materials</a:t>
            </a:r>
            <a:endParaRPr lang="en-US" dirty="0"/>
          </a:p>
        </p:txBody>
      </p:sp>
      <p:sp>
        <p:nvSpPr>
          <p:cNvPr id="13" name="Content Placeholder 12"/>
          <p:cNvSpPr>
            <a:spLocks noGrp="1"/>
          </p:cNvSpPr>
          <p:nvPr>
            <p:ph sz="quarter" idx="13"/>
          </p:nvPr>
        </p:nvSpPr>
        <p:spPr>
          <a:xfrm>
            <a:off x="2435683" y="1066800"/>
            <a:ext cx="6477000" cy="6096000"/>
          </a:xfrm>
        </p:spPr>
        <p:txBody>
          <a:bodyPr/>
          <a:lstStyle/>
          <a:p>
            <a:pPr algn="ctr"/>
            <a:r>
              <a:rPr lang="en-US" dirty="0" smtClean="0">
                <a:latin typeface="Berlin Sans FB Demi" panose="020E0802020502020306" pitchFamily="34" charset="0"/>
              </a:rPr>
              <a:t>According to the US </a:t>
            </a:r>
            <a:r>
              <a:rPr lang="en-US" dirty="0" err="1" smtClean="0">
                <a:latin typeface="Berlin Sans FB Demi" panose="020E0802020502020306" pitchFamily="34" charset="0"/>
              </a:rPr>
              <a:t>Dept</a:t>
            </a:r>
            <a:r>
              <a:rPr lang="en-US" dirty="0" smtClean="0">
                <a:latin typeface="Berlin Sans FB Demi" panose="020E0802020502020306" pitchFamily="34" charset="0"/>
              </a:rPr>
              <a:t> of Transportation a Hazardous Material is any substance which poses an unreasonable risk to health, safety, and property being transported in commerce.</a:t>
            </a:r>
            <a:endParaRPr lang="en-US" dirty="0">
              <a:latin typeface="Berlin Sans FB Demi" panose="020E0802020502020306" pitchFamily="34" charset="0"/>
            </a:endParaRPr>
          </a:p>
        </p:txBody>
      </p:sp>
      <p:pic>
        <p:nvPicPr>
          <p:cNvPr id="1026" name="Picture 2" descr="Image result for hazardous materials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3886200" y="3124200"/>
            <a:ext cx="3581400"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1705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lumMod val="95000"/>
                  </a:schemeClr>
                </a:solidFill>
              </a:rPr>
              <a:t>Locations</a:t>
            </a:r>
            <a:endParaRPr lang="en-US" dirty="0"/>
          </a:p>
        </p:txBody>
      </p:sp>
      <p:sp>
        <p:nvSpPr>
          <p:cNvPr id="13" name="Content Placeholder 12"/>
          <p:cNvSpPr>
            <a:spLocks noGrp="1"/>
          </p:cNvSpPr>
          <p:nvPr>
            <p:ph sz="quarter" idx="13"/>
          </p:nvPr>
        </p:nvSpPr>
        <p:spPr>
          <a:xfrm>
            <a:off x="2438400" y="971550"/>
            <a:ext cx="6477000" cy="6096000"/>
          </a:xfrm>
        </p:spPr>
        <p:txBody>
          <a:bodyPr/>
          <a:lstStyle/>
          <a:p>
            <a:r>
              <a:rPr lang="en-US" dirty="0" smtClean="0">
                <a:latin typeface="Berlin Sans FB Demi" panose="020E0802020502020306" pitchFamily="34" charset="0"/>
              </a:rPr>
              <a:t>Hazardous materials can be found in virtually any commercial, industrial, and residential setting.  The material may or may not be clearly marked or properly stored.  Remaining alert to potential hazards is critical in the safety of yourself and your crew.</a:t>
            </a:r>
            <a:endParaRPr lang="en-US" dirty="0">
              <a:latin typeface="Berlin Sans FB Demi" panose="020E0802020502020306" pitchFamily="34" charset="0"/>
            </a:endParaRPr>
          </a:p>
        </p:txBody>
      </p:sp>
      <p:pic>
        <p:nvPicPr>
          <p:cNvPr id="3" name="Picture 2"/>
          <p:cNvPicPr>
            <a:picLocks noChangeAspect="1"/>
          </p:cNvPicPr>
          <p:nvPr/>
        </p:nvPicPr>
        <p:blipFill>
          <a:blip r:embed="rId2"/>
          <a:stretch>
            <a:fillRect/>
          </a:stretch>
        </p:blipFill>
        <p:spPr>
          <a:xfrm>
            <a:off x="1295400" y="5943600"/>
            <a:ext cx="359695" cy="359695"/>
          </a:xfrm>
          <a:prstGeom prst="rect">
            <a:avLst/>
          </a:prstGeom>
        </p:spPr>
      </p:pic>
      <p:pic>
        <p:nvPicPr>
          <p:cNvPr id="2050" name="Picture 2" descr="Image result for hazardous materials 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30" y="3244487"/>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9446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p:cNvSpPr>
            <a:spLocks noGrp="1"/>
          </p:cNvSpPr>
          <p:nvPr>
            <p:ph sz="half" idx="2"/>
          </p:nvPr>
        </p:nvSpPr>
        <p:spPr>
          <a:xfrm>
            <a:off x="4648200" y="304800"/>
            <a:ext cx="4495800" cy="3125314"/>
          </a:xfrm>
        </p:spPr>
        <p:txBody>
          <a:bodyPr/>
          <a:lstStyle/>
          <a:p>
            <a:pPr algn="ctr"/>
            <a:r>
              <a:rPr lang="en-US" sz="2400" dirty="0" smtClean="0">
                <a:latin typeface="Berlin Sans FB Demi" panose="020E0802020502020306" pitchFamily="34" charset="0"/>
              </a:rPr>
              <a:t>Occupational Safety and Health Administration</a:t>
            </a:r>
          </a:p>
          <a:p>
            <a:endParaRPr lang="en-US" dirty="0"/>
          </a:p>
        </p:txBody>
      </p:sp>
      <p:sp>
        <p:nvSpPr>
          <p:cNvPr id="12" name="Content Placeholder 11"/>
          <p:cNvSpPr>
            <a:spLocks noGrp="1"/>
          </p:cNvSpPr>
          <p:nvPr>
            <p:ph sz="half" idx="15"/>
          </p:nvPr>
        </p:nvSpPr>
        <p:spPr>
          <a:xfrm>
            <a:off x="4572000" y="3429000"/>
            <a:ext cx="4648200" cy="3048000"/>
          </a:xfrm>
        </p:spPr>
        <p:txBody>
          <a:bodyPr>
            <a:normAutofit/>
          </a:bodyPr>
          <a:lstStyle/>
          <a:p>
            <a:pPr algn="ctr"/>
            <a:r>
              <a:rPr lang="en-US" sz="2400" dirty="0" smtClean="0">
                <a:latin typeface="Berlin Sans FB Demi" panose="020E0802020502020306" pitchFamily="34" charset="0"/>
              </a:rPr>
              <a:t>Environmental Protection Agency</a:t>
            </a:r>
            <a:endParaRPr lang="en-US" sz="2400" dirty="0">
              <a:latin typeface="Berlin Sans FB Demi" panose="020E0802020502020306" pitchFamily="34" charset="0"/>
            </a:endParaRPr>
          </a:p>
        </p:txBody>
      </p:sp>
      <p:sp>
        <p:nvSpPr>
          <p:cNvPr id="6" name="Title 5"/>
          <p:cNvSpPr>
            <a:spLocks noGrp="1"/>
          </p:cNvSpPr>
          <p:nvPr>
            <p:ph type="title"/>
          </p:nvPr>
        </p:nvSpPr>
        <p:spPr/>
        <p:txBody>
          <a:bodyPr/>
          <a:lstStyle/>
          <a:p>
            <a:r>
              <a:rPr lang="en-US" dirty="0" smtClean="0"/>
              <a:t>US Government Agencies </a:t>
            </a:r>
            <a:endParaRPr lang="en-US" dirty="0"/>
          </a:p>
        </p:txBody>
      </p:sp>
      <p:pic>
        <p:nvPicPr>
          <p:cNvPr id="15" name="Picture 14"/>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2209800" y="914400"/>
            <a:ext cx="2016579" cy="2016579"/>
          </a:xfrm>
          <a:prstGeom prst="rect">
            <a:avLst/>
          </a:prstGeom>
        </p:spPr>
      </p:pic>
      <p:pic>
        <p:nvPicPr>
          <p:cNvPr id="26" name="Picture 2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162392" y="3832206"/>
            <a:ext cx="2111394" cy="2111394"/>
          </a:xfrm>
          <a:prstGeom prst="rect">
            <a:avLst/>
          </a:prstGeom>
        </p:spPr>
      </p:pic>
      <p:sp>
        <p:nvSpPr>
          <p:cNvPr id="2" name="TextBox 1"/>
          <p:cNvSpPr txBox="1"/>
          <p:nvPr/>
        </p:nvSpPr>
        <p:spPr>
          <a:xfrm>
            <a:off x="2667000" y="1676400"/>
            <a:ext cx="1143000" cy="523220"/>
          </a:xfrm>
          <a:prstGeom prst="rect">
            <a:avLst/>
          </a:prstGeom>
          <a:noFill/>
        </p:spPr>
        <p:txBody>
          <a:bodyPr wrap="square" rtlCol="0">
            <a:spAutoFit/>
          </a:bodyPr>
          <a:lstStyle/>
          <a:p>
            <a:r>
              <a:rPr lang="en-US" sz="2800" dirty="0" smtClean="0">
                <a:latin typeface="Algerian" panose="04020705040A02060702" pitchFamily="82" charset="0"/>
              </a:rPr>
              <a:t>OSHA</a:t>
            </a:r>
            <a:endParaRPr lang="en-US" sz="2800" dirty="0">
              <a:latin typeface="Algerian" panose="04020705040A02060702" pitchFamily="82" charset="0"/>
            </a:endParaRPr>
          </a:p>
        </p:txBody>
      </p:sp>
      <p:sp>
        <p:nvSpPr>
          <p:cNvPr id="3" name="TextBox 2"/>
          <p:cNvSpPr txBox="1"/>
          <p:nvPr/>
        </p:nvSpPr>
        <p:spPr>
          <a:xfrm>
            <a:off x="2822693" y="4626293"/>
            <a:ext cx="1066800" cy="523220"/>
          </a:xfrm>
          <a:prstGeom prst="rect">
            <a:avLst/>
          </a:prstGeom>
          <a:noFill/>
        </p:spPr>
        <p:txBody>
          <a:bodyPr wrap="square" rtlCol="0">
            <a:spAutoFit/>
          </a:bodyPr>
          <a:lstStyle/>
          <a:p>
            <a:r>
              <a:rPr lang="en-US" sz="2800" dirty="0" smtClean="0">
                <a:solidFill>
                  <a:schemeClr val="accent2"/>
                </a:solidFill>
                <a:latin typeface="Algerian" panose="04020705040A02060702" pitchFamily="82" charset="0"/>
              </a:rPr>
              <a:t>EPA</a:t>
            </a:r>
            <a:endParaRPr lang="en-US" sz="2800" dirty="0">
              <a:solidFill>
                <a:schemeClr val="accent2"/>
              </a:solidFill>
              <a:latin typeface="Algerian" panose="04020705040A02060702" pitchFamily="82" charset="0"/>
            </a:endParaRPr>
          </a:p>
        </p:txBody>
      </p:sp>
      <p:pic>
        <p:nvPicPr>
          <p:cNvPr id="4" name="Picture 3"/>
          <p:cNvPicPr>
            <a:picLocks noChangeAspect="1"/>
          </p:cNvPicPr>
          <p:nvPr/>
        </p:nvPicPr>
        <p:blipFill>
          <a:blip r:embed="rId4"/>
          <a:stretch>
            <a:fillRect/>
          </a:stretch>
        </p:blipFill>
        <p:spPr>
          <a:xfrm>
            <a:off x="1295400" y="6058190"/>
            <a:ext cx="359695" cy="359695"/>
          </a:xfrm>
          <a:prstGeom prst="rect">
            <a:avLst/>
          </a:prstGeom>
        </p:spPr>
      </p:pic>
    </p:spTree>
    <p:extLst>
      <p:ext uri="{BB962C8B-B14F-4D97-AF65-F5344CB8AC3E}">
        <p14:creationId xmlns:p14="http://schemas.microsoft.com/office/powerpoint/2010/main" val="17783187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 Placeholder 12"/>
          <p:cNvSpPr>
            <a:spLocks noGrp="1"/>
          </p:cNvSpPr>
          <p:nvPr>
            <p:ph type="body" sz="quarter" idx="15"/>
          </p:nvPr>
        </p:nvSpPr>
        <p:spPr>
          <a:xfrm>
            <a:off x="4800600" y="1275398"/>
            <a:ext cx="4648200" cy="838200"/>
          </a:xfrm>
        </p:spPr>
        <p:txBody>
          <a:bodyPr/>
          <a:lstStyle/>
          <a:p>
            <a:r>
              <a:rPr lang="en-US" dirty="0" smtClean="0"/>
              <a:t>Entry level class designed to educate the responder on dangers </a:t>
            </a:r>
            <a:endParaRPr lang="en-US" dirty="0"/>
          </a:p>
        </p:txBody>
      </p:sp>
      <p:sp>
        <p:nvSpPr>
          <p:cNvPr id="45" name="Text Placeholder 13"/>
          <p:cNvSpPr>
            <a:spLocks noGrp="1"/>
          </p:cNvSpPr>
          <p:nvPr>
            <p:ph type="body" sz="quarter" idx="16"/>
          </p:nvPr>
        </p:nvSpPr>
        <p:spPr>
          <a:xfrm>
            <a:off x="4800600" y="2189798"/>
            <a:ext cx="4267200" cy="838200"/>
          </a:xfrm>
        </p:spPr>
        <p:txBody>
          <a:bodyPr/>
          <a:lstStyle/>
          <a:p>
            <a:r>
              <a:rPr lang="en-US" dirty="0" smtClean="0"/>
              <a:t>8 hours of training designed to educate to at operations level in handling materials</a:t>
            </a:r>
            <a:endParaRPr lang="en-US" dirty="0"/>
          </a:p>
        </p:txBody>
      </p:sp>
      <p:sp>
        <p:nvSpPr>
          <p:cNvPr id="46" name="Text Placeholder 14"/>
          <p:cNvSpPr>
            <a:spLocks noGrp="1"/>
          </p:cNvSpPr>
          <p:nvPr>
            <p:ph type="body" sz="quarter" idx="17"/>
          </p:nvPr>
        </p:nvSpPr>
        <p:spPr>
          <a:xfrm>
            <a:off x="4800600" y="3027998"/>
            <a:ext cx="4267200" cy="914400"/>
          </a:xfrm>
        </p:spPr>
        <p:txBody>
          <a:bodyPr/>
          <a:lstStyle/>
          <a:p>
            <a:r>
              <a:rPr lang="en-US" dirty="0" smtClean="0"/>
              <a:t>Instruction and training for approaching, plugging, patching, and stopping </a:t>
            </a:r>
            <a:r>
              <a:rPr lang="en-US" dirty="0" err="1" smtClean="0"/>
              <a:t>Haz</a:t>
            </a:r>
            <a:r>
              <a:rPr lang="en-US" dirty="0" smtClean="0"/>
              <a:t> Mat spills</a:t>
            </a:r>
            <a:endParaRPr lang="en-US" dirty="0"/>
          </a:p>
        </p:txBody>
      </p:sp>
      <p:sp>
        <p:nvSpPr>
          <p:cNvPr id="47" name="Text Placeholder 10"/>
          <p:cNvSpPr>
            <a:spLocks noGrp="1"/>
          </p:cNvSpPr>
          <p:nvPr>
            <p:ph type="body" sz="quarter" idx="18"/>
          </p:nvPr>
        </p:nvSpPr>
        <p:spPr>
          <a:xfrm>
            <a:off x="4767151" y="4009100"/>
            <a:ext cx="4648200" cy="838200"/>
          </a:xfrm>
        </p:spPr>
        <p:txBody>
          <a:bodyPr/>
          <a:lstStyle/>
          <a:p>
            <a:r>
              <a:rPr lang="en-US" dirty="0" smtClean="0"/>
              <a:t>24 hours training at a specialist level for specific Hazardous materials</a:t>
            </a:r>
            <a:endParaRPr lang="en-US" dirty="0"/>
          </a:p>
        </p:txBody>
      </p:sp>
      <p:sp>
        <p:nvSpPr>
          <p:cNvPr id="10" name="Title 9"/>
          <p:cNvSpPr>
            <a:spLocks noGrp="1"/>
          </p:cNvSpPr>
          <p:nvPr>
            <p:ph type="title"/>
          </p:nvPr>
        </p:nvSpPr>
        <p:spPr/>
        <p:txBody>
          <a:bodyPr/>
          <a:lstStyle/>
          <a:p>
            <a:r>
              <a:rPr lang="en-US" dirty="0" smtClean="0"/>
              <a:t>4 Levels of Training</a:t>
            </a:r>
            <a:endParaRPr lang="en-US" dirty="0"/>
          </a:p>
        </p:txBody>
      </p:sp>
      <p:grpSp>
        <p:nvGrpSpPr>
          <p:cNvPr id="48" name="Group 47"/>
          <p:cNvGrpSpPr/>
          <p:nvPr/>
        </p:nvGrpSpPr>
        <p:grpSpPr>
          <a:xfrm>
            <a:off x="2133601" y="1219200"/>
            <a:ext cx="2495125" cy="894398"/>
            <a:chOff x="2209800" y="1730829"/>
            <a:chExt cx="1700617" cy="609600"/>
          </a:xfrm>
          <a:solidFill>
            <a:schemeClr val="accent1"/>
          </a:solidFill>
        </p:grpSpPr>
        <p:sp>
          <p:nvSpPr>
            <p:cNvPr id="49" name="Rectangle 48"/>
            <p:cNvSpPr/>
            <p:nvPr/>
          </p:nvSpPr>
          <p:spPr>
            <a:xfrm>
              <a:off x="2209800" y="1807029"/>
              <a:ext cx="1371600" cy="457200"/>
            </a:xfrm>
            <a:prstGeom prst="rect">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smtClean="0">
                  <a:solidFill>
                    <a:schemeClr val="tx1">
                      <a:lumMod val="95000"/>
                      <a:lumOff val="5000"/>
                    </a:schemeClr>
                  </a:solidFill>
                </a:rPr>
                <a:t>First Responder Awareness</a:t>
              </a:r>
              <a:endParaRPr lang="en-US" dirty="0">
                <a:solidFill>
                  <a:schemeClr val="tx1">
                    <a:lumMod val="95000"/>
                    <a:lumOff val="5000"/>
                  </a:schemeClr>
                </a:solidFill>
              </a:endParaRPr>
            </a:p>
          </p:txBody>
        </p:sp>
        <p:sp>
          <p:nvSpPr>
            <p:cNvPr id="50" name="Down Arrow 49"/>
            <p:cNvSpPr/>
            <p:nvPr/>
          </p:nvSpPr>
          <p:spPr>
            <a:xfrm rot="16200000">
              <a:off x="3491317" y="1921329"/>
              <a:ext cx="609600" cy="228600"/>
            </a:xfrm>
            <a:prstGeom prst="downArrow">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solidFill>
                  <a:schemeClr val="tx1">
                    <a:lumMod val="95000"/>
                    <a:lumOff val="5000"/>
                  </a:schemeClr>
                </a:solidFill>
              </a:endParaRPr>
            </a:p>
          </p:txBody>
        </p:sp>
      </p:grpSp>
      <p:grpSp>
        <p:nvGrpSpPr>
          <p:cNvPr id="51" name="Group 50"/>
          <p:cNvGrpSpPr/>
          <p:nvPr/>
        </p:nvGrpSpPr>
        <p:grpSpPr>
          <a:xfrm>
            <a:off x="2133600" y="2133600"/>
            <a:ext cx="2523587" cy="894398"/>
            <a:chOff x="2182906" y="2355801"/>
            <a:chExt cx="1720016" cy="609600"/>
          </a:xfrm>
          <a:solidFill>
            <a:schemeClr val="accent1"/>
          </a:solidFill>
        </p:grpSpPr>
        <p:sp>
          <p:nvSpPr>
            <p:cNvPr id="52" name="Rectangle 51"/>
            <p:cNvSpPr/>
            <p:nvPr/>
          </p:nvSpPr>
          <p:spPr>
            <a:xfrm>
              <a:off x="2182906" y="2432001"/>
              <a:ext cx="1371600" cy="457200"/>
            </a:xfrm>
            <a:prstGeom prst="rect">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smtClean="0">
                  <a:solidFill>
                    <a:schemeClr val="tx1">
                      <a:lumMod val="95000"/>
                      <a:lumOff val="5000"/>
                    </a:schemeClr>
                  </a:solidFill>
                </a:rPr>
                <a:t>First Responder Operations</a:t>
              </a:r>
              <a:endParaRPr lang="en-US" dirty="0">
                <a:solidFill>
                  <a:schemeClr val="tx1">
                    <a:lumMod val="95000"/>
                    <a:lumOff val="5000"/>
                  </a:schemeClr>
                </a:solidFill>
              </a:endParaRPr>
            </a:p>
          </p:txBody>
        </p:sp>
        <p:sp>
          <p:nvSpPr>
            <p:cNvPr id="53" name="Down Arrow 52"/>
            <p:cNvSpPr/>
            <p:nvPr/>
          </p:nvSpPr>
          <p:spPr>
            <a:xfrm rot="16200000">
              <a:off x="3483822" y="2546301"/>
              <a:ext cx="609600" cy="228600"/>
            </a:xfrm>
            <a:prstGeom prst="downArrow">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solidFill>
                  <a:schemeClr val="tx1">
                    <a:lumMod val="95000"/>
                    <a:lumOff val="5000"/>
                  </a:schemeClr>
                </a:solidFill>
              </a:endParaRPr>
            </a:p>
          </p:txBody>
        </p:sp>
      </p:grpSp>
      <p:grpSp>
        <p:nvGrpSpPr>
          <p:cNvPr id="54" name="Group 53"/>
          <p:cNvGrpSpPr/>
          <p:nvPr/>
        </p:nvGrpSpPr>
        <p:grpSpPr>
          <a:xfrm>
            <a:off x="2133601" y="3048000"/>
            <a:ext cx="2495125" cy="894398"/>
            <a:chOff x="2209800" y="3174147"/>
            <a:chExt cx="1700617" cy="609600"/>
          </a:xfrm>
          <a:solidFill>
            <a:schemeClr val="accent1"/>
          </a:solidFill>
        </p:grpSpPr>
        <p:sp>
          <p:nvSpPr>
            <p:cNvPr id="55" name="Rectangle 54"/>
            <p:cNvSpPr/>
            <p:nvPr/>
          </p:nvSpPr>
          <p:spPr>
            <a:xfrm>
              <a:off x="2209800" y="3254829"/>
              <a:ext cx="1371600" cy="457200"/>
            </a:xfrm>
            <a:prstGeom prst="rect">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err="1" smtClean="0">
                  <a:solidFill>
                    <a:schemeClr val="tx1">
                      <a:lumMod val="95000"/>
                      <a:lumOff val="5000"/>
                    </a:schemeClr>
                  </a:solidFill>
                </a:rPr>
                <a:t>Haz</a:t>
              </a:r>
              <a:r>
                <a:rPr lang="en-US" dirty="0" smtClean="0">
                  <a:solidFill>
                    <a:schemeClr val="tx1">
                      <a:lumMod val="95000"/>
                      <a:lumOff val="5000"/>
                    </a:schemeClr>
                  </a:solidFill>
                </a:rPr>
                <a:t> Mat Technician</a:t>
              </a:r>
              <a:endParaRPr lang="en-US" dirty="0">
                <a:solidFill>
                  <a:schemeClr val="tx1">
                    <a:lumMod val="95000"/>
                    <a:lumOff val="5000"/>
                  </a:schemeClr>
                </a:solidFill>
              </a:endParaRPr>
            </a:p>
          </p:txBody>
        </p:sp>
        <p:sp>
          <p:nvSpPr>
            <p:cNvPr id="56" name="Down Arrow 55"/>
            <p:cNvSpPr/>
            <p:nvPr/>
          </p:nvSpPr>
          <p:spPr>
            <a:xfrm rot="16200000">
              <a:off x="3491317" y="3364647"/>
              <a:ext cx="609600" cy="228600"/>
            </a:xfrm>
            <a:prstGeom prst="downArrow">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solidFill>
                  <a:schemeClr val="tx1">
                    <a:lumMod val="95000"/>
                    <a:lumOff val="5000"/>
                  </a:schemeClr>
                </a:solidFill>
              </a:endParaRPr>
            </a:p>
          </p:txBody>
        </p:sp>
      </p:grpSp>
      <p:sp>
        <p:nvSpPr>
          <p:cNvPr id="57" name="TextBox 56"/>
          <p:cNvSpPr txBox="1"/>
          <p:nvPr/>
        </p:nvSpPr>
        <p:spPr>
          <a:xfrm>
            <a:off x="2503439" y="728990"/>
            <a:ext cx="1957587" cy="261610"/>
          </a:xfrm>
          <a:prstGeom prst="rect">
            <a:avLst/>
          </a:prstGeom>
          <a:noFill/>
        </p:spPr>
        <p:txBody>
          <a:bodyPr wrap="none" rtlCol="0">
            <a:spAutoFit/>
          </a:bodyPr>
          <a:lstStyle/>
          <a:p>
            <a:r>
              <a:rPr lang="en-US" sz="1100" dirty="0" smtClean="0">
                <a:solidFill>
                  <a:schemeClr val="bg1">
                    <a:lumMod val="10000"/>
                  </a:schemeClr>
                </a:solidFill>
              </a:rPr>
              <a:t>Click Mouse Reveal Next Phase</a:t>
            </a:r>
            <a:endParaRPr lang="en-US" sz="1100" dirty="0">
              <a:solidFill>
                <a:schemeClr val="bg1">
                  <a:lumMod val="10000"/>
                </a:schemeClr>
              </a:solidFill>
            </a:endParaRPr>
          </a:p>
        </p:txBody>
      </p:sp>
      <p:grpSp>
        <p:nvGrpSpPr>
          <p:cNvPr id="58" name="Group 57"/>
          <p:cNvGrpSpPr/>
          <p:nvPr/>
        </p:nvGrpSpPr>
        <p:grpSpPr>
          <a:xfrm>
            <a:off x="2133601" y="3962401"/>
            <a:ext cx="2495125" cy="894399"/>
            <a:chOff x="2209800" y="3174145"/>
            <a:chExt cx="1700617" cy="609600"/>
          </a:xfrm>
          <a:solidFill>
            <a:schemeClr val="accent1"/>
          </a:solidFill>
        </p:grpSpPr>
        <p:sp>
          <p:nvSpPr>
            <p:cNvPr id="59" name="Rectangle 58"/>
            <p:cNvSpPr/>
            <p:nvPr/>
          </p:nvSpPr>
          <p:spPr>
            <a:xfrm>
              <a:off x="2209800" y="3254829"/>
              <a:ext cx="1371600" cy="457200"/>
            </a:xfrm>
            <a:prstGeom prst="rect">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err="1" smtClean="0">
                  <a:solidFill>
                    <a:schemeClr val="tx1">
                      <a:lumMod val="95000"/>
                      <a:lumOff val="5000"/>
                    </a:schemeClr>
                  </a:solidFill>
                </a:rPr>
                <a:t>Haz</a:t>
              </a:r>
              <a:r>
                <a:rPr lang="en-US" dirty="0" smtClean="0">
                  <a:solidFill>
                    <a:schemeClr val="tx1">
                      <a:lumMod val="95000"/>
                      <a:lumOff val="5000"/>
                    </a:schemeClr>
                  </a:solidFill>
                </a:rPr>
                <a:t> Mat Specialist</a:t>
              </a:r>
              <a:endParaRPr lang="en-US" dirty="0">
                <a:solidFill>
                  <a:schemeClr val="tx1">
                    <a:lumMod val="95000"/>
                    <a:lumOff val="5000"/>
                  </a:schemeClr>
                </a:solidFill>
              </a:endParaRPr>
            </a:p>
          </p:txBody>
        </p:sp>
        <p:sp>
          <p:nvSpPr>
            <p:cNvPr id="60" name="Down Arrow 59"/>
            <p:cNvSpPr/>
            <p:nvPr/>
          </p:nvSpPr>
          <p:spPr>
            <a:xfrm rot="16200000">
              <a:off x="3491317" y="3364645"/>
              <a:ext cx="609600" cy="228600"/>
            </a:xfrm>
            <a:prstGeom prst="downArrow">
              <a:avLst/>
            </a:prstGeom>
            <a:ln w="28575">
              <a:solidFill>
                <a:schemeClr val="tx1">
                  <a:lumMod val="95000"/>
                  <a:lumOff val="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solidFill>
                  <a:schemeClr val="tx1">
                    <a:lumMod val="95000"/>
                    <a:lumOff val="5000"/>
                  </a:schemeClr>
                </a:solidFill>
              </a:endParaRPr>
            </a:p>
          </p:txBody>
        </p:sp>
      </p:gr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57800" y="4868480"/>
            <a:ext cx="1800515" cy="1989520"/>
          </a:xfrm>
          <a:prstGeom prst="rect">
            <a:avLst/>
          </a:prstGeom>
        </p:spPr>
      </p:pic>
      <p:pic>
        <p:nvPicPr>
          <p:cNvPr id="2" name="Picture 1"/>
          <p:cNvPicPr>
            <a:picLocks noChangeAspect="1"/>
          </p:cNvPicPr>
          <p:nvPr/>
        </p:nvPicPr>
        <p:blipFill>
          <a:blip r:embed="rId3"/>
          <a:stretch>
            <a:fillRect/>
          </a:stretch>
        </p:blipFill>
        <p:spPr>
          <a:xfrm>
            <a:off x="1295400" y="6019800"/>
            <a:ext cx="359695" cy="359695"/>
          </a:xfrm>
          <a:prstGeom prst="rect">
            <a:avLst/>
          </a:prstGeom>
        </p:spPr>
      </p:pic>
    </p:spTree>
    <p:extLst>
      <p:ext uri="{BB962C8B-B14F-4D97-AF65-F5344CB8AC3E}">
        <p14:creationId xmlns:p14="http://schemas.microsoft.com/office/powerpoint/2010/main" val="2534958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500"/>
                                        <p:tgtEl>
                                          <p:spTgt spid="4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4">
                                            <p:txEl>
                                              <p:pRg st="0" end="0"/>
                                            </p:txEl>
                                          </p:spTgt>
                                        </p:tgtEl>
                                        <p:attrNameLst>
                                          <p:attrName>style.visibility</p:attrName>
                                        </p:attrNameLst>
                                      </p:cBhvr>
                                      <p:to>
                                        <p:strVal val="visible"/>
                                      </p:to>
                                    </p:set>
                                    <p:animEffect transition="in" filter="fade">
                                      <p:cBhvr>
                                        <p:cTn id="10" dur="500"/>
                                        <p:tgtEl>
                                          <p:spTgt spid="4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1"/>
                                        </p:tgtEl>
                                        <p:attrNameLst>
                                          <p:attrName>style.visibility</p:attrName>
                                        </p:attrNameLst>
                                      </p:cBhvr>
                                      <p:to>
                                        <p:strVal val="visible"/>
                                      </p:to>
                                    </p:set>
                                    <p:animEffect transition="in" filter="fade">
                                      <p:cBhvr>
                                        <p:cTn id="15" dur="500"/>
                                        <p:tgtEl>
                                          <p:spTgt spid="5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5">
                                            <p:txEl>
                                              <p:pRg st="0" end="0"/>
                                            </p:txEl>
                                          </p:spTgt>
                                        </p:tgtEl>
                                        <p:attrNameLst>
                                          <p:attrName>style.visibility</p:attrName>
                                        </p:attrNameLst>
                                      </p:cBhvr>
                                      <p:to>
                                        <p:strVal val="visible"/>
                                      </p:to>
                                    </p:set>
                                    <p:animEffect transition="in" filter="fade">
                                      <p:cBhvr>
                                        <p:cTn id="18" dur="500"/>
                                        <p:tgtEl>
                                          <p:spTgt spid="45">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4"/>
                                        </p:tgtEl>
                                        <p:attrNameLst>
                                          <p:attrName>style.visibility</p:attrName>
                                        </p:attrNameLst>
                                      </p:cBhvr>
                                      <p:to>
                                        <p:strVal val="visible"/>
                                      </p:to>
                                    </p:set>
                                    <p:animEffect transition="in" filter="fade">
                                      <p:cBhvr>
                                        <p:cTn id="23" dur="500"/>
                                        <p:tgtEl>
                                          <p:spTgt spid="5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6">
                                            <p:txEl>
                                              <p:pRg st="0" end="0"/>
                                            </p:txEl>
                                          </p:spTgt>
                                        </p:tgtEl>
                                        <p:attrNameLst>
                                          <p:attrName>style.visibility</p:attrName>
                                        </p:attrNameLst>
                                      </p:cBhvr>
                                      <p:to>
                                        <p:strVal val="visible"/>
                                      </p:to>
                                    </p:set>
                                    <p:animEffect transition="in" filter="fade">
                                      <p:cBhvr>
                                        <p:cTn id="26" dur="500"/>
                                        <p:tgtEl>
                                          <p:spTgt spid="46">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8"/>
                                        </p:tgtEl>
                                        <p:attrNameLst>
                                          <p:attrName>style.visibility</p:attrName>
                                        </p:attrNameLst>
                                      </p:cBhvr>
                                      <p:to>
                                        <p:strVal val="visible"/>
                                      </p:to>
                                    </p:set>
                                    <p:animEffect transition="in" filter="fade">
                                      <p:cBhvr>
                                        <p:cTn id="31" dur="500"/>
                                        <p:tgtEl>
                                          <p:spTgt spid="58"/>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7">
                                            <p:txEl>
                                              <p:pRg st="0" end="0"/>
                                            </p:txEl>
                                          </p:spTgt>
                                        </p:tgtEl>
                                        <p:attrNameLst>
                                          <p:attrName>style.visibility</p:attrName>
                                        </p:attrNameLst>
                                      </p:cBhvr>
                                      <p:to>
                                        <p:strVal val="visible"/>
                                      </p:to>
                                    </p:set>
                                    <p:animEffect transition="in" filter="fade">
                                      <p:cBhvr>
                                        <p:cTn id="34" dur="500"/>
                                        <p:tgtEl>
                                          <p:spTgt spid="47">
                                            <p:txEl>
                                              <p:pRg st="0" end="0"/>
                                            </p:txEl>
                                          </p:spTgt>
                                        </p:tgtEl>
                                      </p:cBhvr>
                                    </p:animEffect>
                                  </p:childTnLst>
                                </p:cTn>
                              </p:par>
                              <p:par>
                                <p:cTn id="35" presetID="10" presetClass="entr" presetSubtype="0" fill="hold" nodeType="withEffect">
                                  <p:stCondLst>
                                    <p:cond delay="30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build="p"/>
      <p:bldP spid="45" grpId="0" build="p"/>
      <p:bldP spid="46" grpId="0" build="p"/>
      <p:bldP spid="4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0800" y="228600"/>
            <a:ext cx="6553200" cy="525463"/>
          </a:xfrm>
        </p:spPr>
        <p:txBody>
          <a:bodyPr/>
          <a:lstStyle/>
          <a:p>
            <a:r>
              <a:rPr lang="en-US" dirty="0" smtClean="0"/>
              <a:t>Preparation and Training</a:t>
            </a:r>
            <a:endParaRPr lang="en-US" dirty="0"/>
          </a:p>
        </p:txBody>
      </p:sp>
      <p:sp>
        <p:nvSpPr>
          <p:cNvPr id="3" name="Content Placeholder 2"/>
          <p:cNvSpPr>
            <a:spLocks noGrp="1"/>
          </p:cNvSpPr>
          <p:nvPr>
            <p:ph idx="4294967295"/>
          </p:nvPr>
        </p:nvSpPr>
        <p:spPr>
          <a:xfrm>
            <a:off x="2286000" y="990600"/>
            <a:ext cx="6705600" cy="6019800"/>
          </a:xfrm>
        </p:spPr>
        <p:txBody>
          <a:bodyPr>
            <a:normAutofit/>
          </a:bodyPr>
          <a:lstStyle/>
          <a:p>
            <a:pPr algn="ctr"/>
            <a:r>
              <a:rPr lang="en-US" sz="3200" dirty="0" smtClean="0">
                <a:latin typeface="Berlin Sans FB Demi" panose="020E0802020502020306" pitchFamily="34" charset="0"/>
              </a:rPr>
              <a:t>Proper training is required to recognize the hazards that EMS may encounter during a hazardous materials incident.  Knowledge of the resources and agencies available to EMS in the event of a </a:t>
            </a:r>
            <a:r>
              <a:rPr lang="en-US" sz="3200" dirty="0" err="1" smtClean="0">
                <a:latin typeface="Berlin Sans FB Demi" panose="020E0802020502020306" pitchFamily="34" charset="0"/>
              </a:rPr>
              <a:t>HazMat</a:t>
            </a:r>
            <a:r>
              <a:rPr lang="en-US" sz="3200" dirty="0" smtClean="0">
                <a:latin typeface="Berlin Sans FB Demi" panose="020E0802020502020306" pitchFamily="34" charset="0"/>
              </a:rPr>
              <a:t> event is critical.</a:t>
            </a:r>
          </a:p>
        </p:txBody>
      </p:sp>
    </p:spTree>
    <p:extLst>
      <p:ext uri="{BB962C8B-B14F-4D97-AF65-F5344CB8AC3E}">
        <p14:creationId xmlns:p14="http://schemas.microsoft.com/office/powerpoint/2010/main" val="37108073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0800" y="228600"/>
            <a:ext cx="6553200" cy="525463"/>
          </a:xfrm>
        </p:spPr>
        <p:txBody>
          <a:bodyPr>
            <a:normAutofit fontScale="90000"/>
          </a:bodyPr>
          <a:lstStyle/>
          <a:p>
            <a:r>
              <a:rPr lang="en-US" dirty="0" smtClean="0"/>
              <a:t>Standard BSI for EMS may not be enough</a:t>
            </a:r>
            <a:endParaRPr lang="en-US" dirty="0"/>
          </a:p>
        </p:txBody>
      </p:sp>
      <p:sp>
        <p:nvSpPr>
          <p:cNvPr id="3" name="Content Placeholder 2"/>
          <p:cNvSpPr>
            <a:spLocks noGrp="1"/>
          </p:cNvSpPr>
          <p:nvPr>
            <p:ph idx="4294967295"/>
          </p:nvPr>
        </p:nvSpPr>
        <p:spPr>
          <a:xfrm>
            <a:off x="2286000" y="990600"/>
            <a:ext cx="6705600" cy="6019800"/>
          </a:xfrm>
        </p:spPr>
        <p:txBody>
          <a:bodyPr>
            <a:normAutofit/>
          </a:bodyPr>
          <a:lstStyle/>
          <a:p>
            <a:pPr algn="ctr"/>
            <a:r>
              <a:rPr lang="en-US" sz="3200" dirty="0" smtClean="0">
                <a:latin typeface="Berlin Sans FB Demi" panose="020E0802020502020306" pitchFamily="34" charset="0"/>
              </a:rPr>
              <a:t>Standard precautions available to EMS may be dangerously lacking in protection for some incidents.  Be aware of the hazards and what will be needed to protect you and your crew.</a:t>
            </a:r>
          </a:p>
        </p:txBody>
      </p:sp>
      <p:pic>
        <p:nvPicPr>
          <p:cNvPr id="3074" name="Picture 2" descr="Image result for hazardous materials 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15000" y="3429000"/>
            <a:ext cx="2667000" cy="351244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hazardous materials 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17750" y="4343400"/>
            <a:ext cx="3365500" cy="2229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9335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0800" y="228600"/>
            <a:ext cx="6553200" cy="525463"/>
          </a:xfrm>
        </p:spPr>
        <p:txBody>
          <a:bodyPr/>
          <a:lstStyle/>
          <a:p>
            <a:r>
              <a:rPr lang="en-US" dirty="0" smtClean="0"/>
              <a:t>Caution </a:t>
            </a:r>
            <a:r>
              <a:rPr lang="en-US" dirty="0" err="1" smtClean="0"/>
              <a:t>Caution</a:t>
            </a:r>
            <a:r>
              <a:rPr lang="en-US" dirty="0" smtClean="0"/>
              <a:t> </a:t>
            </a:r>
            <a:r>
              <a:rPr lang="en-US" dirty="0" err="1" smtClean="0"/>
              <a:t>Caution</a:t>
            </a:r>
            <a:endParaRPr lang="en-US" dirty="0"/>
          </a:p>
        </p:txBody>
      </p:sp>
      <p:sp>
        <p:nvSpPr>
          <p:cNvPr id="3" name="Content Placeholder 2"/>
          <p:cNvSpPr>
            <a:spLocks noGrp="1"/>
          </p:cNvSpPr>
          <p:nvPr>
            <p:ph idx="4294967295"/>
          </p:nvPr>
        </p:nvSpPr>
        <p:spPr>
          <a:xfrm>
            <a:off x="2286000" y="990600"/>
            <a:ext cx="6705600" cy="6019800"/>
          </a:xfrm>
        </p:spPr>
        <p:txBody>
          <a:bodyPr>
            <a:normAutofit/>
          </a:bodyPr>
          <a:lstStyle/>
          <a:p>
            <a:pPr algn="ctr"/>
            <a:r>
              <a:rPr lang="en-US" b="1" i="1" u="sng" dirty="0" smtClean="0">
                <a:latin typeface="Berlin Sans FB Demi" panose="020E0802020502020306" pitchFamily="34" charset="0"/>
              </a:rPr>
              <a:t>Approaching the Scene</a:t>
            </a:r>
          </a:p>
          <a:p>
            <a:r>
              <a:rPr lang="en-US" dirty="0" smtClean="0">
                <a:latin typeface="Berlin Sans FB Demi" panose="020E0802020502020306" pitchFamily="34" charset="0"/>
              </a:rPr>
              <a:t>-Park uphill and upwind</a:t>
            </a:r>
          </a:p>
          <a:p>
            <a:r>
              <a:rPr lang="en-US" dirty="0" smtClean="0">
                <a:latin typeface="Berlin Sans FB Demi" panose="020E0802020502020306" pitchFamily="34" charset="0"/>
              </a:rPr>
              <a:t>-Remain a safe distance away</a:t>
            </a:r>
          </a:p>
          <a:p>
            <a:r>
              <a:rPr lang="en-US" dirty="0" smtClean="0">
                <a:latin typeface="Berlin Sans FB Demi" panose="020E0802020502020306" pitchFamily="34" charset="0"/>
              </a:rPr>
              <a:t>-Avoid contact with and potentially hazardous material</a:t>
            </a:r>
          </a:p>
          <a:p>
            <a:r>
              <a:rPr lang="en-US" dirty="0" smtClean="0">
                <a:latin typeface="Berlin Sans FB Demi" panose="020E0802020502020306" pitchFamily="34" charset="0"/>
              </a:rPr>
              <a:t>-Remain out of the Hot and Warm zones</a:t>
            </a:r>
          </a:p>
          <a:p>
            <a:r>
              <a:rPr lang="en-US" dirty="0" smtClean="0">
                <a:latin typeface="Berlin Sans FB Demi" panose="020E0802020502020306" pitchFamily="34" charset="0"/>
              </a:rPr>
              <a:t>-Assume all patients are contaminated</a:t>
            </a:r>
          </a:p>
          <a:p>
            <a:pPr algn="ctr"/>
            <a:endParaRPr lang="en-US" sz="3200" dirty="0" smtClean="0">
              <a:latin typeface="Berlin Sans FB Demi" panose="020E0802020502020306" pitchFamily="34" charset="0"/>
            </a:endParaRPr>
          </a:p>
        </p:txBody>
      </p:sp>
      <p:pic>
        <p:nvPicPr>
          <p:cNvPr id="4098" name="Picture 2" descr="Image result for hazardous materials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038600" y="3977639"/>
            <a:ext cx="5085806" cy="2860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7136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7844" y="4850493"/>
            <a:ext cx="7772400" cy="933450"/>
          </a:xfrm>
        </p:spPr>
        <p:txBody>
          <a:bodyPr>
            <a:normAutofit fontScale="90000"/>
          </a:bodyPr>
          <a:lstStyle/>
          <a:p>
            <a:pPr algn="ctr"/>
            <a:r>
              <a:rPr lang="en-US" dirty="0" smtClean="0"/>
              <a:t>Stay clear of hazards and approach cautiously</a:t>
            </a:r>
            <a:endParaRPr lang="en-US" dirty="0"/>
          </a:p>
        </p:txBody>
      </p:sp>
      <p:sp>
        <p:nvSpPr>
          <p:cNvPr id="3" name="Subtitle 2"/>
          <p:cNvSpPr>
            <a:spLocks noGrp="1"/>
          </p:cNvSpPr>
          <p:nvPr>
            <p:ph type="subTitle"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2971800" y="838200"/>
            <a:ext cx="5424488" cy="3609750"/>
          </a:xfrm>
          <a:prstGeom prst="rect">
            <a:avLst/>
          </a:prstGeom>
        </p:spPr>
      </p:pic>
      <p:pic>
        <p:nvPicPr>
          <p:cNvPr id="5" name="Picture 4"/>
          <p:cNvPicPr>
            <a:picLocks noChangeAspect="1"/>
          </p:cNvPicPr>
          <p:nvPr/>
        </p:nvPicPr>
        <p:blipFill>
          <a:blip r:embed="rId3"/>
          <a:stretch>
            <a:fillRect/>
          </a:stretch>
        </p:blipFill>
        <p:spPr>
          <a:xfrm>
            <a:off x="1347661" y="5946995"/>
            <a:ext cx="359695" cy="359695"/>
          </a:xfrm>
          <a:prstGeom prst="rect">
            <a:avLst/>
          </a:prstGeom>
        </p:spPr>
      </p:pic>
    </p:spTree>
    <p:extLst>
      <p:ext uri="{BB962C8B-B14F-4D97-AF65-F5344CB8AC3E}">
        <p14:creationId xmlns:p14="http://schemas.microsoft.com/office/powerpoint/2010/main" val="14050988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0800" y="228600"/>
            <a:ext cx="6553200" cy="525463"/>
          </a:xfrm>
        </p:spPr>
        <p:txBody>
          <a:bodyPr/>
          <a:lstStyle/>
          <a:p>
            <a:r>
              <a:rPr lang="en-US" dirty="0" smtClean="0"/>
              <a:t>Caution </a:t>
            </a:r>
            <a:r>
              <a:rPr lang="en-US" dirty="0" err="1" smtClean="0"/>
              <a:t>Caution</a:t>
            </a:r>
            <a:r>
              <a:rPr lang="en-US" dirty="0" smtClean="0"/>
              <a:t> </a:t>
            </a:r>
            <a:r>
              <a:rPr lang="en-US" dirty="0" err="1" smtClean="0"/>
              <a:t>Caution</a:t>
            </a:r>
            <a:endParaRPr lang="en-US" dirty="0"/>
          </a:p>
        </p:txBody>
      </p:sp>
      <p:sp>
        <p:nvSpPr>
          <p:cNvPr id="3" name="Content Placeholder 2"/>
          <p:cNvSpPr>
            <a:spLocks noGrp="1"/>
          </p:cNvSpPr>
          <p:nvPr>
            <p:ph idx="4294967295"/>
          </p:nvPr>
        </p:nvSpPr>
        <p:spPr>
          <a:xfrm>
            <a:off x="2286000" y="990600"/>
            <a:ext cx="6705600" cy="6019800"/>
          </a:xfrm>
        </p:spPr>
        <p:txBody>
          <a:bodyPr>
            <a:normAutofit/>
          </a:bodyPr>
          <a:lstStyle/>
          <a:p>
            <a:pPr algn="ctr"/>
            <a:r>
              <a:rPr lang="en-US" sz="3200" dirty="0" smtClean="0">
                <a:latin typeface="Berlin Sans FB Demi" panose="020E0802020502020306" pitchFamily="34" charset="0"/>
              </a:rPr>
              <a:t>Controlling the Scene</a:t>
            </a:r>
          </a:p>
          <a:p>
            <a:r>
              <a:rPr lang="en-US" dirty="0" smtClean="0">
                <a:latin typeface="Berlin Sans FB Demi" panose="020E0802020502020306" pitchFamily="34" charset="0"/>
              </a:rPr>
              <a:t>-Establish Incident command if first on scene</a:t>
            </a:r>
          </a:p>
          <a:p>
            <a:r>
              <a:rPr lang="en-US" dirty="0" smtClean="0">
                <a:latin typeface="Berlin Sans FB Demi" panose="020E0802020502020306" pitchFamily="34" charset="0"/>
              </a:rPr>
              <a:t>-Call for assistance from qualified personnel</a:t>
            </a:r>
          </a:p>
          <a:p>
            <a:r>
              <a:rPr lang="en-US" dirty="0" smtClean="0">
                <a:latin typeface="Berlin Sans FB Demi" panose="020E0802020502020306" pitchFamily="34" charset="0"/>
              </a:rPr>
              <a:t>-Establish the safe zone where treatment will take place</a:t>
            </a:r>
          </a:p>
          <a:p>
            <a:r>
              <a:rPr lang="en-US" dirty="0" smtClean="0">
                <a:latin typeface="Berlin Sans FB Demi" panose="020E0802020502020306" pitchFamily="34" charset="0"/>
              </a:rPr>
              <a:t>-Resist the urge to enter the warm and hot zones to assist</a:t>
            </a:r>
          </a:p>
          <a:p>
            <a:endParaRPr lang="en-US" dirty="0" smtClean="0">
              <a:latin typeface="Berlin Sans FB Demi" panose="020E0802020502020306" pitchFamily="34" charset="0"/>
            </a:endParaRPr>
          </a:p>
        </p:txBody>
      </p:sp>
      <p:pic>
        <p:nvPicPr>
          <p:cNvPr id="5122" name="Picture 2" descr="Image result for incident command 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8850" y="4591049"/>
            <a:ext cx="6915150" cy="2266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51887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0800" y="228600"/>
            <a:ext cx="6553200" cy="525463"/>
          </a:xfrm>
        </p:spPr>
        <p:txBody>
          <a:bodyPr/>
          <a:lstStyle/>
          <a:p>
            <a:r>
              <a:rPr lang="en-US" dirty="0" smtClean="0"/>
              <a:t>Caution </a:t>
            </a:r>
            <a:r>
              <a:rPr lang="en-US" dirty="0" err="1" smtClean="0"/>
              <a:t>Caution</a:t>
            </a:r>
            <a:r>
              <a:rPr lang="en-US" dirty="0" smtClean="0"/>
              <a:t> </a:t>
            </a:r>
            <a:r>
              <a:rPr lang="en-US" dirty="0" err="1" smtClean="0"/>
              <a:t>Caution</a:t>
            </a:r>
            <a:endParaRPr lang="en-US" dirty="0"/>
          </a:p>
        </p:txBody>
      </p:sp>
      <p:sp>
        <p:nvSpPr>
          <p:cNvPr id="3" name="Content Placeholder 2"/>
          <p:cNvSpPr>
            <a:spLocks noGrp="1"/>
          </p:cNvSpPr>
          <p:nvPr>
            <p:ph idx="4294967295"/>
          </p:nvPr>
        </p:nvSpPr>
        <p:spPr>
          <a:xfrm>
            <a:off x="2286000" y="990600"/>
            <a:ext cx="6705600" cy="6019800"/>
          </a:xfrm>
        </p:spPr>
        <p:txBody>
          <a:bodyPr>
            <a:normAutofit/>
          </a:bodyPr>
          <a:lstStyle/>
          <a:p>
            <a:pPr algn="ctr"/>
            <a:r>
              <a:rPr lang="en-US" b="1" i="1" u="sng" dirty="0" smtClean="0">
                <a:latin typeface="Berlin Sans FB Demi" panose="020E0802020502020306" pitchFamily="34" charset="0"/>
              </a:rPr>
              <a:t>3 distinct zones must be established</a:t>
            </a:r>
          </a:p>
          <a:p>
            <a:endParaRPr lang="en-US" dirty="0">
              <a:latin typeface="Berlin Sans FB Demi" panose="020E0802020502020306" pitchFamily="34" charset="0"/>
            </a:endParaRPr>
          </a:p>
          <a:p>
            <a:r>
              <a:rPr lang="en-US" dirty="0" smtClean="0">
                <a:latin typeface="Berlin Sans FB Demi" panose="020E0802020502020306" pitchFamily="34" charset="0"/>
              </a:rPr>
              <a:t>-Hot Zone: the contaminated area where the most danger is</a:t>
            </a:r>
          </a:p>
          <a:p>
            <a:endParaRPr lang="en-US" dirty="0">
              <a:latin typeface="Berlin Sans FB Demi" panose="020E0802020502020306" pitchFamily="34" charset="0"/>
            </a:endParaRPr>
          </a:p>
          <a:p>
            <a:r>
              <a:rPr lang="en-US" dirty="0" smtClean="0">
                <a:latin typeface="Berlin Sans FB Demi" panose="020E0802020502020306" pitchFamily="34" charset="0"/>
              </a:rPr>
              <a:t>-Warm Zone: the area where decontamination takes place by specially trained personnel</a:t>
            </a:r>
          </a:p>
          <a:p>
            <a:endParaRPr lang="en-US" dirty="0">
              <a:latin typeface="Berlin Sans FB Demi" panose="020E0802020502020306" pitchFamily="34" charset="0"/>
            </a:endParaRPr>
          </a:p>
          <a:p>
            <a:r>
              <a:rPr lang="en-US" dirty="0" smtClean="0">
                <a:latin typeface="Berlin Sans FB Demi" panose="020E0802020502020306" pitchFamily="34" charset="0"/>
              </a:rPr>
              <a:t>-Cold Zone: the uncontaminated area where EMS treatment takes place</a:t>
            </a:r>
          </a:p>
        </p:txBody>
      </p:sp>
    </p:spTree>
    <p:extLst>
      <p:ext uri="{BB962C8B-B14F-4D97-AF65-F5344CB8AC3E}">
        <p14:creationId xmlns:p14="http://schemas.microsoft.com/office/powerpoint/2010/main" val="27984757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2571753" y="990600"/>
            <a:ext cx="6379031" cy="6019800"/>
          </a:xfrm>
        </p:spPr>
        <p:txBody>
          <a:bodyPr>
            <a:normAutofit/>
          </a:bodyPr>
          <a:lstStyle/>
          <a:p>
            <a:r>
              <a:rPr lang="en-US" sz="2800" dirty="0" smtClean="0">
                <a:latin typeface="Berlin Sans FB" panose="020E0602020502020306" pitchFamily="34" charset="0"/>
              </a:rPr>
              <a:t>Also referred to as the exclusion zone, it is the area of contamination.  This zone is where the hazard assessment, hazard control, and rescue operations take place.</a:t>
            </a:r>
          </a:p>
          <a:p>
            <a:endParaRPr lang="en-US" sz="2800" dirty="0">
              <a:latin typeface="Berlin Sans FB" panose="020E0602020502020306" pitchFamily="34" charset="0"/>
            </a:endParaRPr>
          </a:p>
          <a:p>
            <a:r>
              <a:rPr lang="en-US" sz="2800" dirty="0" smtClean="0">
                <a:latin typeface="Berlin Sans FB" panose="020E0602020502020306" pitchFamily="34" charset="0"/>
              </a:rPr>
              <a:t>The personnel allowed into this zone must wear appropriate equipment and be properly trained.</a:t>
            </a:r>
            <a:endParaRPr lang="en-US" sz="2800" dirty="0">
              <a:latin typeface="Berlin Sans FB" panose="020E0602020502020306" pitchFamily="34" charset="0"/>
            </a:endParaRPr>
          </a:p>
        </p:txBody>
      </p:sp>
      <p:sp>
        <p:nvSpPr>
          <p:cNvPr id="2" name="Title 1"/>
          <p:cNvSpPr>
            <a:spLocks noGrp="1"/>
          </p:cNvSpPr>
          <p:nvPr>
            <p:ph type="title"/>
          </p:nvPr>
        </p:nvSpPr>
        <p:spPr/>
        <p:txBody>
          <a:bodyPr/>
          <a:lstStyle/>
          <a:p>
            <a:r>
              <a:rPr lang="en-US" dirty="0" smtClean="0"/>
              <a:t>Hot Zone</a:t>
            </a:r>
            <a:endParaRPr lang="en-US" dirty="0"/>
          </a:p>
        </p:txBody>
      </p:sp>
      <p:pic>
        <p:nvPicPr>
          <p:cNvPr id="3" name="Picture 2"/>
          <p:cNvPicPr>
            <a:picLocks noChangeAspect="1"/>
          </p:cNvPicPr>
          <p:nvPr/>
        </p:nvPicPr>
        <p:blipFill>
          <a:blip r:embed="rId2"/>
          <a:stretch>
            <a:fillRect/>
          </a:stretch>
        </p:blipFill>
        <p:spPr>
          <a:xfrm>
            <a:off x="4800600" y="4173035"/>
            <a:ext cx="3273836" cy="2664183"/>
          </a:xfrm>
          <a:prstGeom prst="rect">
            <a:avLst/>
          </a:prstGeom>
        </p:spPr>
      </p:pic>
    </p:spTree>
    <p:extLst>
      <p:ext uri="{BB962C8B-B14F-4D97-AF65-F5344CB8AC3E}">
        <p14:creationId xmlns:p14="http://schemas.microsoft.com/office/powerpoint/2010/main" val="16306062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2571753" y="990600"/>
            <a:ext cx="6379031" cy="6019800"/>
          </a:xfrm>
        </p:spPr>
        <p:txBody>
          <a:bodyPr>
            <a:normAutofit/>
          </a:bodyPr>
          <a:lstStyle/>
          <a:p>
            <a:r>
              <a:rPr lang="en-US" sz="2800" dirty="0" smtClean="0">
                <a:latin typeface="Berlin Sans FB" panose="020E0602020502020306" pitchFamily="34" charset="0"/>
              </a:rPr>
              <a:t>There should be a clear line of demarcation for the Hot Zone.  Marked with tape, barricades, paint, or whatever available.  This would let all know where they are not authorized to enter unless properly trained.</a:t>
            </a:r>
            <a:endParaRPr lang="en-US" sz="2800" dirty="0">
              <a:latin typeface="Berlin Sans FB" panose="020E0602020502020306" pitchFamily="34" charset="0"/>
            </a:endParaRPr>
          </a:p>
        </p:txBody>
      </p:sp>
      <p:sp>
        <p:nvSpPr>
          <p:cNvPr id="2" name="Title 1"/>
          <p:cNvSpPr>
            <a:spLocks noGrp="1"/>
          </p:cNvSpPr>
          <p:nvPr>
            <p:ph type="title"/>
          </p:nvPr>
        </p:nvSpPr>
        <p:spPr/>
        <p:txBody>
          <a:bodyPr/>
          <a:lstStyle/>
          <a:p>
            <a:r>
              <a:rPr lang="en-US" dirty="0" smtClean="0"/>
              <a:t>Hot Zone</a:t>
            </a:r>
            <a:endParaRPr lang="en-US" dirty="0"/>
          </a:p>
        </p:txBody>
      </p:sp>
      <p:pic>
        <p:nvPicPr>
          <p:cNvPr id="6146" name="Picture 2" descr="Image result for hazmat team 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1400" y="3575153"/>
            <a:ext cx="5562600" cy="3282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4077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Hot Zone </a:t>
            </a:r>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3048000" y="685800"/>
            <a:ext cx="5195888" cy="3891901"/>
          </a:xfrm>
          <a:prstGeom prst="rect">
            <a:avLst/>
          </a:prstGeom>
        </p:spPr>
      </p:pic>
    </p:spTree>
    <p:extLst>
      <p:ext uri="{BB962C8B-B14F-4D97-AF65-F5344CB8AC3E}">
        <p14:creationId xmlns:p14="http://schemas.microsoft.com/office/powerpoint/2010/main" val="30335251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2571753" y="990600"/>
            <a:ext cx="6379031" cy="6019800"/>
          </a:xfrm>
        </p:spPr>
        <p:txBody>
          <a:bodyPr>
            <a:normAutofit/>
          </a:bodyPr>
          <a:lstStyle/>
          <a:p>
            <a:r>
              <a:rPr lang="en-US" sz="2800" dirty="0" smtClean="0">
                <a:latin typeface="Berlin Sans FB" panose="020E0602020502020306" pitchFamily="34" charset="0"/>
              </a:rPr>
              <a:t>The zone where decontamination takes place.  Properly trained and equipped personnel control this area and all who enter or exit must be cleared to do so. </a:t>
            </a:r>
            <a:endParaRPr lang="en-US" sz="2800" dirty="0">
              <a:latin typeface="Berlin Sans FB" panose="020E0602020502020306" pitchFamily="34" charset="0"/>
            </a:endParaRPr>
          </a:p>
        </p:txBody>
      </p:sp>
      <p:sp>
        <p:nvSpPr>
          <p:cNvPr id="2" name="Title 1"/>
          <p:cNvSpPr>
            <a:spLocks noGrp="1"/>
          </p:cNvSpPr>
          <p:nvPr>
            <p:ph type="title"/>
          </p:nvPr>
        </p:nvSpPr>
        <p:spPr/>
        <p:txBody>
          <a:bodyPr/>
          <a:lstStyle/>
          <a:p>
            <a:r>
              <a:rPr lang="en-US" dirty="0" smtClean="0"/>
              <a:t>Warm Zone</a:t>
            </a:r>
            <a:endParaRPr lang="en-US" dirty="0"/>
          </a:p>
        </p:txBody>
      </p:sp>
      <p:pic>
        <p:nvPicPr>
          <p:cNvPr id="3" name="Picture 2"/>
          <p:cNvPicPr>
            <a:picLocks noChangeAspect="1"/>
          </p:cNvPicPr>
          <p:nvPr/>
        </p:nvPicPr>
        <p:blipFill>
          <a:blip r:embed="rId2"/>
          <a:stretch>
            <a:fillRect/>
          </a:stretch>
        </p:blipFill>
        <p:spPr>
          <a:xfrm>
            <a:off x="3886200" y="3581400"/>
            <a:ext cx="3176291" cy="2115495"/>
          </a:xfrm>
          <a:prstGeom prst="rect">
            <a:avLst/>
          </a:prstGeom>
        </p:spPr>
      </p:pic>
    </p:spTree>
    <p:extLst>
      <p:ext uri="{BB962C8B-B14F-4D97-AF65-F5344CB8AC3E}">
        <p14:creationId xmlns:p14="http://schemas.microsoft.com/office/powerpoint/2010/main" val="40824789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hazmat team 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9574" y="1371600"/>
            <a:ext cx="6817895" cy="45339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124200" y="228600"/>
            <a:ext cx="4800600" cy="1015663"/>
          </a:xfrm>
          <a:prstGeom prst="rect">
            <a:avLst/>
          </a:prstGeom>
          <a:noFill/>
        </p:spPr>
        <p:txBody>
          <a:bodyPr wrap="square" rtlCol="0">
            <a:spAutoFit/>
          </a:bodyPr>
          <a:lstStyle/>
          <a:p>
            <a:r>
              <a:rPr lang="en-US" sz="6000" dirty="0" smtClean="0">
                <a:solidFill>
                  <a:srgbClr val="FFFF00"/>
                </a:solidFill>
                <a:latin typeface="Aharoni" panose="02010803020104030203" pitchFamily="2" charset="-79"/>
                <a:cs typeface="Aharoni" panose="02010803020104030203" pitchFamily="2" charset="-79"/>
              </a:rPr>
              <a:t>Warm Zone</a:t>
            </a:r>
            <a:endParaRPr lang="en-US" sz="6000" dirty="0">
              <a:solidFill>
                <a:srgbClr val="FFFF00"/>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43068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2571753" y="990600"/>
            <a:ext cx="6379031" cy="6019800"/>
          </a:xfrm>
        </p:spPr>
        <p:txBody>
          <a:bodyPr>
            <a:normAutofit/>
          </a:bodyPr>
          <a:lstStyle/>
          <a:p>
            <a:r>
              <a:rPr lang="en-US" sz="2800" dirty="0" smtClean="0">
                <a:latin typeface="Berlin Sans FB" panose="020E0602020502020306" pitchFamily="34" charset="0"/>
              </a:rPr>
              <a:t>There should be 2 distinct Warm Zone </a:t>
            </a:r>
            <a:r>
              <a:rPr lang="en-US" sz="2800" dirty="0" err="1" smtClean="0">
                <a:latin typeface="Berlin Sans FB" panose="020E0602020502020306" pitchFamily="34" charset="0"/>
              </a:rPr>
              <a:t>Decon</a:t>
            </a:r>
            <a:r>
              <a:rPr lang="en-US" sz="2800" dirty="0" smtClean="0">
                <a:latin typeface="Berlin Sans FB" panose="020E0602020502020306" pitchFamily="34" charset="0"/>
              </a:rPr>
              <a:t> areas- 1 for personnel and 1 for equipment</a:t>
            </a:r>
            <a:endParaRPr lang="en-US" sz="2800" dirty="0">
              <a:latin typeface="Berlin Sans FB" panose="020E0602020502020306" pitchFamily="34" charset="0"/>
            </a:endParaRPr>
          </a:p>
        </p:txBody>
      </p:sp>
      <p:sp>
        <p:nvSpPr>
          <p:cNvPr id="2" name="Title 1"/>
          <p:cNvSpPr>
            <a:spLocks noGrp="1"/>
          </p:cNvSpPr>
          <p:nvPr>
            <p:ph type="title"/>
          </p:nvPr>
        </p:nvSpPr>
        <p:spPr/>
        <p:txBody>
          <a:bodyPr/>
          <a:lstStyle/>
          <a:p>
            <a:r>
              <a:rPr lang="en-US" dirty="0" smtClean="0"/>
              <a:t>Warm Zone</a:t>
            </a:r>
            <a:endParaRPr lang="en-US" dirty="0"/>
          </a:p>
        </p:txBody>
      </p:sp>
      <p:pic>
        <p:nvPicPr>
          <p:cNvPr id="3" name="Picture 2"/>
          <p:cNvPicPr>
            <a:picLocks noChangeAspect="1"/>
          </p:cNvPicPr>
          <p:nvPr/>
        </p:nvPicPr>
        <p:blipFill>
          <a:blip r:embed="rId2"/>
          <a:stretch>
            <a:fillRect/>
          </a:stretch>
        </p:blipFill>
        <p:spPr>
          <a:xfrm>
            <a:off x="3886200" y="3581400"/>
            <a:ext cx="3176291" cy="2115495"/>
          </a:xfrm>
          <a:prstGeom prst="rect">
            <a:avLst/>
          </a:prstGeom>
        </p:spPr>
      </p:pic>
    </p:spTree>
    <p:extLst>
      <p:ext uri="{BB962C8B-B14F-4D97-AF65-F5344CB8AC3E}">
        <p14:creationId xmlns:p14="http://schemas.microsoft.com/office/powerpoint/2010/main" val="2973340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81400" y="4633407"/>
            <a:ext cx="7772400" cy="933450"/>
          </a:xfrm>
        </p:spPr>
        <p:txBody>
          <a:bodyPr>
            <a:normAutofit/>
          </a:bodyPr>
          <a:lstStyle/>
          <a:p>
            <a:r>
              <a:rPr lang="en-US" sz="5400" dirty="0" err="1" smtClean="0"/>
              <a:t>Decon</a:t>
            </a:r>
            <a:r>
              <a:rPr lang="en-US" sz="5400" dirty="0" smtClean="0"/>
              <a:t> Area </a:t>
            </a:r>
            <a:endParaRPr lang="en-US" sz="5400"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3048000" y="838200"/>
            <a:ext cx="5317474" cy="3538537"/>
          </a:xfrm>
          <a:prstGeom prst="rect">
            <a:avLst/>
          </a:prstGeom>
        </p:spPr>
      </p:pic>
      <p:pic>
        <p:nvPicPr>
          <p:cNvPr id="5" name="Picture 4"/>
          <p:cNvPicPr>
            <a:picLocks noChangeAspect="1"/>
          </p:cNvPicPr>
          <p:nvPr/>
        </p:nvPicPr>
        <p:blipFill>
          <a:blip r:embed="rId3"/>
          <a:stretch>
            <a:fillRect/>
          </a:stretch>
        </p:blipFill>
        <p:spPr>
          <a:xfrm>
            <a:off x="1295400" y="5942025"/>
            <a:ext cx="365785" cy="369636"/>
          </a:xfrm>
          <a:prstGeom prst="rect">
            <a:avLst/>
          </a:prstGeom>
        </p:spPr>
      </p:pic>
    </p:spTree>
    <p:extLst>
      <p:ext uri="{BB962C8B-B14F-4D97-AF65-F5344CB8AC3E}">
        <p14:creationId xmlns:p14="http://schemas.microsoft.com/office/powerpoint/2010/main" val="36703450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81400" y="4633407"/>
            <a:ext cx="7772400" cy="933450"/>
          </a:xfrm>
        </p:spPr>
        <p:txBody>
          <a:bodyPr>
            <a:normAutofit/>
          </a:bodyPr>
          <a:lstStyle/>
          <a:p>
            <a:r>
              <a:rPr lang="en-US" sz="5400" dirty="0" err="1" smtClean="0"/>
              <a:t>Decon</a:t>
            </a:r>
            <a:r>
              <a:rPr lang="en-US" sz="5400" dirty="0" smtClean="0"/>
              <a:t> Area </a:t>
            </a:r>
            <a:endParaRPr lang="en-US" sz="5400" dirty="0"/>
          </a:p>
        </p:txBody>
      </p:sp>
      <p:sp>
        <p:nvSpPr>
          <p:cNvPr id="3" name="Subtitle 2"/>
          <p:cNvSpPr>
            <a:spLocks noGrp="1"/>
          </p:cNvSpPr>
          <p:nvPr>
            <p:ph type="subTitle" idx="1"/>
          </p:nvPr>
        </p:nvSpPr>
        <p:spPr/>
        <p:txBody>
          <a:bodyPr/>
          <a:lstStyle/>
          <a:p>
            <a:endParaRPr lang="en-US"/>
          </a:p>
        </p:txBody>
      </p:sp>
      <p:pic>
        <p:nvPicPr>
          <p:cNvPr id="5" name="Picture 4"/>
          <p:cNvPicPr>
            <a:picLocks noChangeAspect="1"/>
          </p:cNvPicPr>
          <p:nvPr/>
        </p:nvPicPr>
        <p:blipFill>
          <a:blip r:embed="rId2"/>
          <a:stretch>
            <a:fillRect/>
          </a:stretch>
        </p:blipFill>
        <p:spPr>
          <a:xfrm>
            <a:off x="1295400" y="5942025"/>
            <a:ext cx="365785" cy="369636"/>
          </a:xfrm>
          <a:prstGeom prst="rect">
            <a:avLst/>
          </a:prstGeom>
        </p:spPr>
      </p:pic>
      <p:pic>
        <p:nvPicPr>
          <p:cNvPr id="6" name="Picture 5"/>
          <p:cNvPicPr>
            <a:picLocks noChangeAspect="1"/>
          </p:cNvPicPr>
          <p:nvPr/>
        </p:nvPicPr>
        <p:blipFill>
          <a:blip r:embed="rId3"/>
          <a:stretch>
            <a:fillRect/>
          </a:stretch>
        </p:blipFill>
        <p:spPr>
          <a:xfrm>
            <a:off x="3124200" y="740505"/>
            <a:ext cx="5462588" cy="3866776"/>
          </a:xfrm>
          <a:prstGeom prst="rect">
            <a:avLst/>
          </a:prstGeom>
        </p:spPr>
      </p:pic>
    </p:spTree>
    <p:extLst>
      <p:ext uri="{BB962C8B-B14F-4D97-AF65-F5344CB8AC3E}">
        <p14:creationId xmlns:p14="http://schemas.microsoft.com/office/powerpoint/2010/main" val="23486321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2571753" y="990600"/>
            <a:ext cx="6379031" cy="6019800"/>
          </a:xfrm>
        </p:spPr>
        <p:txBody>
          <a:bodyPr>
            <a:normAutofit/>
          </a:bodyPr>
          <a:lstStyle/>
          <a:p>
            <a:r>
              <a:rPr lang="en-US" sz="2800" dirty="0" smtClean="0">
                <a:latin typeface="Berlin Sans FB" panose="020E0602020502020306" pitchFamily="34" charset="0"/>
              </a:rPr>
              <a:t>Transport equipment and EMS personnel are staged here.  Medical treatment areas and Incident Command are located in the Cold Zone.  No one should be allowed in or out of the cold zone without authorization to do so.</a:t>
            </a:r>
            <a:endParaRPr lang="en-US" sz="2800" dirty="0">
              <a:latin typeface="Berlin Sans FB" panose="020E0602020502020306" pitchFamily="34" charset="0"/>
            </a:endParaRPr>
          </a:p>
        </p:txBody>
      </p:sp>
      <p:sp>
        <p:nvSpPr>
          <p:cNvPr id="2" name="Title 1"/>
          <p:cNvSpPr>
            <a:spLocks noGrp="1"/>
          </p:cNvSpPr>
          <p:nvPr>
            <p:ph type="title"/>
          </p:nvPr>
        </p:nvSpPr>
        <p:spPr/>
        <p:txBody>
          <a:bodyPr/>
          <a:lstStyle/>
          <a:p>
            <a:r>
              <a:rPr lang="en-US" dirty="0" smtClean="0"/>
              <a:t>Cold Zone</a:t>
            </a:r>
            <a:endParaRPr lang="en-US" dirty="0"/>
          </a:p>
        </p:txBody>
      </p:sp>
      <p:pic>
        <p:nvPicPr>
          <p:cNvPr id="3" name="Picture 2"/>
          <p:cNvPicPr>
            <a:picLocks noChangeAspect="1"/>
          </p:cNvPicPr>
          <p:nvPr/>
        </p:nvPicPr>
        <p:blipFill>
          <a:blip r:embed="rId2"/>
          <a:stretch>
            <a:fillRect/>
          </a:stretch>
        </p:blipFill>
        <p:spPr>
          <a:xfrm>
            <a:off x="4572000" y="3588122"/>
            <a:ext cx="3273836" cy="3273836"/>
          </a:xfrm>
          <a:prstGeom prst="rect">
            <a:avLst/>
          </a:prstGeom>
        </p:spPr>
      </p:pic>
      <p:pic>
        <p:nvPicPr>
          <p:cNvPr id="7" name="Picture 6"/>
          <p:cNvPicPr>
            <a:picLocks noChangeAspect="1"/>
          </p:cNvPicPr>
          <p:nvPr/>
        </p:nvPicPr>
        <p:blipFill>
          <a:blip r:embed="rId3"/>
          <a:stretch>
            <a:fillRect/>
          </a:stretch>
        </p:blipFill>
        <p:spPr>
          <a:xfrm>
            <a:off x="5410200" y="4876800"/>
            <a:ext cx="582601" cy="582601"/>
          </a:xfrm>
          <a:prstGeom prst="rect">
            <a:avLst/>
          </a:prstGeom>
        </p:spPr>
      </p:pic>
    </p:spTree>
    <p:extLst>
      <p:ext uri="{BB962C8B-B14F-4D97-AF65-F5344CB8AC3E}">
        <p14:creationId xmlns:p14="http://schemas.microsoft.com/office/powerpoint/2010/main" val="24284508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19400" y="4662075"/>
            <a:ext cx="7772400" cy="933450"/>
          </a:xfrm>
        </p:spPr>
        <p:txBody>
          <a:bodyPr/>
          <a:lstStyle/>
          <a:p>
            <a:r>
              <a:rPr lang="en-US" dirty="0" smtClean="0"/>
              <a:t>Cold Zone or Treatment areas</a:t>
            </a:r>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3124200" y="533400"/>
            <a:ext cx="5302725" cy="3971925"/>
          </a:xfrm>
          <a:prstGeom prst="rect">
            <a:avLst/>
          </a:prstGeom>
        </p:spPr>
      </p:pic>
      <p:pic>
        <p:nvPicPr>
          <p:cNvPr id="5" name="Picture 4"/>
          <p:cNvPicPr>
            <a:picLocks noChangeAspect="1"/>
          </p:cNvPicPr>
          <p:nvPr/>
        </p:nvPicPr>
        <p:blipFill>
          <a:blip r:embed="rId3"/>
          <a:stretch>
            <a:fillRect/>
          </a:stretch>
        </p:blipFill>
        <p:spPr>
          <a:xfrm>
            <a:off x="1295400" y="5942025"/>
            <a:ext cx="365785" cy="369636"/>
          </a:xfrm>
          <a:prstGeom prst="rect">
            <a:avLst/>
          </a:prstGeom>
        </p:spPr>
      </p:pic>
    </p:spTree>
    <p:extLst>
      <p:ext uri="{BB962C8B-B14F-4D97-AF65-F5344CB8AC3E}">
        <p14:creationId xmlns:p14="http://schemas.microsoft.com/office/powerpoint/2010/main" val="34931923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2571753" y="990600"/>
            <a:ext cx="6379031" cy="6019800"/>
          </a:xfrm>
        </p:spPr>
        <p:txBody>
          <a:bodyPr>
            <a:normAutofit/>
          </a:bodyPr>
          <a:lstStyle/>
          <a:p>
            <a:r>
              <a:rPr lang="en-US" sz="2800" dirty="0" smtClean="0">
                <a:latin typeface="Berlin Sans FB" panose="020E0602020502020306" pitchFamily="34" charset="0"/>
              </a:rPr>
              <a:t>Incident Command provides an orderly means of communication and decision making.  Incident command facilitates interaction between agencies and provides leadership and control.</a:t>
            </a:r>
            <a:endParaRPr lang="en-US" sz="2800" dirty="0">
              <a:latin typeface="Berlin Sans FB" panose="020E0602020502020306" pitchFamily="34" charset="0"/>
            </a:endParaRPr>
          </a:p>
        </p:txBody>
      </p:sp>
      <p:sp>
        <p:nvSpPr>
          <p:cNvPr id="2" name="Title 1"/>
          <p:cNvSpPr>
            <a:spLocks noGrp="1"/>
          </p:cNvSpPr>
          <p:nvPr>
            <p:ph type="title"/>
          </p:nvPr>
        </p:nvSpPr>
        <p:spPr/>
        <p:txBody>
          <a:bodyPr/>
          <a:lstStyle/>
          <a:p>
            <a:r>
              <a:rPr lang="en-US" dirty="0" smtClean="0"/>
              <a:t>Incident Command</a:t>
            </a:r>
            <a:endParaRPr lang="en-US" dirty="0"/>
          </a:p>
        </p:txBody>
      </p:sp>
      <p:pic>
        <p:nvPicPr>
          <p:cNvPr id="3" name="Picture 2"/>
          <p:cNvPicPr>
            <a:picLocks noChangeAspect="1"/>
          </p:cNvPicPr>
          <p:nvPr/>
        </p:nvPicPr>
        <p:blipFill>
          <a:blip r:embed="rId2"/>
          <a:stretch>
            <a:fillRect/>
          </a:stretch>
        </p:blipFill>
        <p:spPr>
          <a:xfrm>
            <a:off x="4572000" y="3588122"/>
            <a:ext cx="3273836" cy="3273836"/>
          </a:xfrm>
          <a:prstGeom prst="rect">
            <a:avLst/>
          </a:prstGeom>
        </p:spPr>
      </p:pic>
      <p:pic>
        <p:nvPicPr>
          <p:cNvPr id="7" name="Picture 6"/>
          <p:cNvPicPr>
            <a:picLocks noChangeAspect="1"/>
          </p:cNvPicPr>
          <p:nvPr/>
        </p:nvPicPr>
        <p:blipFill>
          <a:blip r:embed="rId3"/>
          <a:stretch>
            <a:fillRect/>
          </a:stretch>
        </p:blipFill>
        <p:spPr>
          <a:xfrm>
            <a:off x="5410200" y="4876800"/>
            <a:ext cx="582601" cy="582601"/>
          </a:xfrm>
          <a:prstGeom prst="rect">
            <a:avLst/>
          </a:prstGeom>
        </p:spPr>
      </p:pic>
    </p:spTree>
    <p:extLst>
      <p:ext uri="{BB962C8B-B14F-4D97-AF65-F5344CB8AC3E}">
        <p14:creationId xmlns:p14="http://schemas.microsoft.com/office/powerpoint/2010/main" val="3987884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7582" y="228600"/>
            <a:ext cx="6553202" cy="1219200"/>
          </a:xfrm>
        </p:spPr>
        <p:txBody>
          <a:bodyPr>
            <a:normAutofit fontScale="90000"/>
          </a:bodyPr>
          <a:lstStyle/>
          <a:p>
            <a:r>
              <a:rPr lang="en-US" dirty="0" smtClean="0"/>
              <a:t>Incident command may involve many different agencies under 1 commander</a:t>
            </a:r>
            <a:endParaRPr lang="en-US" dirty="0"/>
          </a:p>
        </p:txBody>
      </p:sp>
      <p:pic>
        <p:nvPicPr>
          <p:cNvPr id="8" name="Content Placeholder 7"/>
          <p:cNvPicPr>
            <a:picLocks noGrp="1" noChangeAspect="1"/>
          </p:cNvPicPr>
          <p:nvPr>
            <p:ph sz="quarter" idx="13"/>
          </p:nvPr>
        </p:nvPicPr>
        <p:blipFill>
          <a:blip r:embed="rId2"/>
          <a:stretch>
            <a:fillRect/>
          </a:stretch>
        </p:blipFill>
        <p:spPr>
          <a:xfrm>
            <a:off x="3124200" y="2286000"/>
            <a:ext cx="4929187" cy="3280150"/>
          </a:xfrm>
          <a:prstGeom prst="rect">
            <a:avLst/>
          </a:prstGeom>
        </p:spPr>
      </p:pic>
    </p:spTree>
    <p:extLst>
      <p:ext uri="{BB962C8B-B14F-4D97-AF65-F5344CB8AC3E}">
        <p14:creationId xmlns:p14="http://schemas.microsoft.com/office/powerpoint/2010/main" val="41177432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19400" y="4987472"/>
            <a:ext cx="7772400" cy="933450"/>
          </a:xfrm>
        </p:spPr>
        <p:txBody>
          <a:bodyPr/>
          <a:lstStyle/>
          <a:p>
            <a:r>
              <a:rPr lang="en-US" dirty="0" smtClean="0"/>
              <a:t>Typical command structure</a:t>
            </a:r>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2133600" y="790575"/>
            <a:ext cx="6991350" cy="4333875"/>
          </a:xfrm>
          <a:prstGeom prst="rect">
            <a:avLst/>
          </a:prstGeom>
        </p:spPr>
      </p:pic>
      <p:pic>
        <p:nvPicPr>
          <p:cNvPr id="5" name="Picture 4"/>
          <p:cNvPicPr>
            <a:picLocks noChangeAspect="1"/>
          </p:cNvPicPr>
          <p:nvPr/>
        </p:nvPicPr>
        <p:blipFill>
          <a:blip r:embed="rId3"/>
          <a:stretch>
            <a:fillRect/>
          </a:stretch>
        </p:blipFill>
        <p:spPr>
          <a:xfrm>
            <a:off x="1295400" y="5953579"/>
            <a:ext cx="373455" cy="377386"/>
          </a:xfrm>
          <a:prstGeom prst="rect">
            <a:avLst/>
          </a:prstGeom>
        </p:spPr>
      </p:pic>
    </p:spTree>
    <p:extLst>
      <p:ext uri="{BB962C8B-B14F-4D97-AF65-F5344CB8AC3E}">
        <p14:creationId xmlns:p14="http://schemas.microsoft.com/office/powerpoint/2010/main" val="24051810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NFPA 704 </a:t>
            </a:r>
            <a:r>
              <a:rPr lang="en-US" dirty="0" err="1" smtClean="0"/>
              <a:t>Plackard</a:t>
            </a:r>
            <a:r>
              <a:rPr lang="en-US" dirty="0" smtClean="0"/>
              <a:t> System</a:t>
            </a:r>
            <a:endParaRPr lang="en-US" dirty="0"/>
          </a:p>
        </p:txBody>
      </p:sp>
      <p:pic>
        <p:nvPicPr>
          <p:cNvPr id="7" name="Content Placeholder 6"/>
          <p:cNvPicPr>
            <a:picLocks noGrp="1" noChangeAspect="1"/>
          </p:cNvPicPr>
          <p:nvPr>
            <p:ph sz="quarter" idx="13"/>
          </p:nvPr>
        </p:nvPicPr>
        <p:blipFill>
          <a:blip r:embed="rId2"/>
          <a:stretch>
            <a:fillRect/>
          </a:stretch>
        </p:blipFill>
        <p:spPr>
          <a:xfrm>
            <a:off x="2457950" y="1752600"/>
            <a:ext cx="6477000" cy="4558204"/>
          </a:xfrm>
          <a:prstGeom prst="rect">
            <a:avLst/>
          </a:prstGeom>
        </p:spPr>
      </p:pic>
    </p:spTree>
    <p:extLst>
      <p:ext uri="{BB962C8B-B14F-4D97-AF65-F5344CB8AC3E}">
        <p14:creationId xmlns:p14="http://schemas.microsoft.com/office/powerpoint/2010/main" val="20232959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NFPA 704 </a:t>
            </a:r>
            <a:r>
              <a:rPr lang="en-US" dirty="0" err="1" smtClean="0"/>
              <a:t>Plackard</a:t>
            </a:r>
            <a:r>
              <a:rPr lang="en-US" dirty="0" smtClean="0"/>
              <a:t> System</a:t>
            </a:r>
            <a:endParaRPr lang="en-US" dirty="0"/>
          </a:p>
        </p:txBody>
      </p:sp>
      <p:sp>
        <p:nvSpPr>
          <p:cNvPr id="3" name="Content Placeholder 2"/>
          <p:cNvSpPr>
            <a:spLocks noGrp="1"/>
          </p:cNvSpPr>
          <p:nvPr>
            <p:ph sz="quarter" idx="13"/>
          </p:nvPr>
        </p:nvSpPr>
        <p:spPr>
          <a:xfrm>
            <a:off x="2397582" y="914400"/>
            <a:ext cx="6477000" cy="6096000"/>
          </a:xfrm>
        </p:spPr>
        <p:txBody>
          <a:bodyPr/>
          <a:lstStyle/>
          <a:p>
            <a:r>
              <a:rPr lang="en-US" dirty="0" smtClean="0"/>
              <a:t>Many times this system may be confusing.  Remember the higher the number in each corner the higher the danger.</a:t>
            </a:r>
          </a:p>
          <a:p>
            <a:endParaRPr lang="en-US" dirty="0"/>
          </a:p>
          <a:p>
            <a:r>
              <a:rPr lang="en-US" dirty="0" smtClean="0">
                <a:solidFill>
                  <a:srgbClr val="0070C0"/>
                </a:solidFill>
              </a:rPr>
              <a:t>Blue</a:t>
            </a:r>
            <a:r>
              <a:rPr lang="en-US" dirty="0" smtClean="0"/>
              <a:t>=Health</a:t>
            </a:r>
          </a:p>
          <a:p>
            <a:r>
              <a:rPr lang="en-US" dirty="0" smtClean="0">
                <a:solidFill>
                  <a:srgbClr val="C00000"/>
                </a:solidFill>
              </a:rPr>
              <a:t>Red</a:t>
            </a:r>
            <a:r>
              <a:rPr lang="en-US" dirty="0" smtClean="0"/>
              <a:t>=Fire</a:t>
            </a:r>
          </a:p>
          <a:p>
            <a:r>
              <a:rPr lang="en-US" dirty="0" smtClean="0">
                <a:solidFill>
                  <a:srgbClr val="FFFF00"/>
                </a:solidFill>
              </a:rPr>
              <a:t>Yellow</a:t>
            </a:r>
            <a:r>
              <a:rPr lang="en-US" dirty="0" smtClean="0"/>
              <a:t>=Reactivity or Instability</a:t>
            </a:r>
          </a:p>
          <a:p>
            <a:endParaRPr lang="en-US" dirty="0"/>
          </a:p>
          <a:p>
            <a:r>
              <a:rPr lang="en-US" dirty="0" smtClean="0"/>
              <a:t>The </a:t>
            </a:r>
            <a:r>
              <a:rPr lang="en-US" dirty="0" smtClean="0">
                <a:solidFill>
                  <a:schemeClr val="bg1"/>
                </a:solidFill>
              </a:rPr>
              <a:t>White</a:t>
            </a:r>
            <a:r>
              <a:rPr lang="en-US" dirty="0" smtClean="0"/>
              <a:t> area is for specific cautions such as:</a:t>
            </a:r>
          </a:p>
          <a:p>
            <a:r>
              <a:rPr lang="en-US" b="1" dirty="0" err="1" smtClean="0">
                <a:solidFill>
                  <a:schemeClr val="tx2"/>
                </a:solidFill>
              </a:rPr>
              <a:t>OX</a:t>
            </a:r>
            <a:r>
              <a:rPr lang="en-US" dirty="0" err="1" smtClean="0"/>
              <a:t>idizer</a:t>
            </a:r>
            <a:r>
              <a:rPr lang="en-US" dirty="0" smtClean="0"/>
              <a:t>, </a:t>
            </a:r>
            <a:r>
              <a:rPr lang="en-US" b="1" dirty="0" smtClean="0">
                <a:solidFill>
                  <a:schemeClr val="tx2"/>
                </a:solidFill>
              </a:rPr>
              <a:t>ACID</a:t>
            </a:r>
            <a:r>
              <a:rPr lang="en-US" dirty="0" smtClean="0"/>
              <a:t>, </a:t>
            </a:r>
            <a:r>
              <a:rPr lang="en-US" b="1" dirty="0" err="1" smtClean="0">
                <a:solidFill>
                  <a:schemeClr val="tx2"/>
                </a:solidFill>
              </a:rPr>
              <a:t>ALK</a:t>
            </a:r>
            <a:r>
              <a:rPr lang="en-US" dirty="0" err="1" smtClean="0"/>
              <a:t>ali</a:t>
            </a:r>
            <a:r>
              <a:rPr lang="en-US" dirty="0" smtClean="0"/>
              <a:t>, </a:t>
            </a:r>
            <a:r>
              <a:rPr lang="en-US" b="1" dirty="0" err="1" smtClean="0">
                <a:solidFill>
                  <a:schemeClr val="tx2"/>
                </a:solidFill>
              </a:rPr>
              <a:t>COR</a:t>
            </a:r>
            <a:r>
              <a:rPr lang="en-US" dirty="0" err="1" smtClean="0"/>
              <a:t>rosive</a:t>
            </a:r>
            <a:r>
              <a:rPr lang="en-US" dirty="0" smtClean="0"/>
              <a:t>, use no </a:t>
            </a:r>
            <a:r>
              <a:rPr lang="en-US" b="1" dirty="0" smtClean="0">
                <a:solidFill>
                  <a:schemeClr val="tx2"/>
                </a:solidFill>
              </a:rPr>
              <a:t>W</a:t>
            </a:r>
            <a:r>
              <a:rPr lang="en-US" dirty="0" smtClean="0"/>
              <a:t>ater, or radioactive</a:t>
            </a:r>
          </a:p>
        </p:txBody>
      </p:sp>
    </p:spTree>
    <p:extLst>
      <p:ext uri="{BB962C8B-B14F-4D97-AF65-F5344CB8AC3E}">
        <p14:creationId xmlns:p14="http://schemas.microsoft.com/office/powerpoint/2010/main" val="11837078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Emergency Response Guide Book</a:t>
            </a:r>
            <a:endParaRPr lang="en-US" dirty="0"/>
          </a:p>
        </p:txBody>
      </p:sp>
      <p:pic>
        <p:nvPicPr>
          <p:cNvPr id="3" name="Picture 2"/>
          <p:cNvPicPr>
            <a:picLocks noChangeAspect="1"/>
          </p:cNvPicPr>
          <p:nvPr/>
        </p:nvPicPr>
        <p:blipFill>
          <a:blip r:embed="rId2"/>
          <a:stretch>
            <a:fillRect/>
          </a:stretch>
        </p:blipFill>
        <p:spPr>
          <a:xfrm>
            <a:off x="3886200" y="1600200"/>
            <a:ext cx="3319463" cy="4898451"/>
          </a:xfrm>
          <a:prstGeom prst="rect">
            <a:avLst/>
          </a:prstGeom>
        </p:spPr>
      </p:pic>
    </p:spTree>
    <p:extLst>
      <p:ext uri="{BB962C8B-B14F-4D97-AF65-F5344CB8AC3E}">
        <p14:creationId xmlns:p14="http://schemas.microsoft.com/office/powerpoint/2010/main" val="5054579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8083" y="228600"/>
            <a:ext cx="6553202" cy="525463"/>
          </a:xfrm>
        </p:spPr>
        <p:txBody>
          <a:bodyPr/>
          <a:lstStyle/>
          <a:p>
            <a:r>
              <a:rPr lang="en-US" dirty="0" smtClean="0"/>
              <a:t>Emergency Response Guide Book</a:t>
            </a:r>
            <a:endParaRPr lang="en-US" dirty="0"/>
          </a:p>
        </p:txBody>
      </p:sp>
      <p:sp>
        <p:nvSpPr>
          <p:cNvPr id="4" name="TextBox 3"/>
          <p:cNvSpPr txBox="1"/>
          <p:nvPr/>
        </p:nvSpPr>
        <p:spPr>
          <a:xfrm>
            <a:off x="2588083" y="1981200"/>
            <a:ext cx="6172200" cy="3539430"/>
          </a:xfrm>
          <a:prstGeom prst="rect">
            <a:avLst/>
          </a:prstGeom>
          <a:noFill/>
        </p:spPr>
        <p:txBody>
          <a:bodyPr wrap="square" rtlCol="0">
            <a:spAutoFit/>
          </a:bodyPr>
          <a:lstStyle/>
          <a:p>
            <a:pPr algn="ctr"/>
            <a:r>
              <a:rPr lang="en-US" sz="2800" dirty="0" smtClean="0">
                <a:latin typeface="Berlin Sans FB Demi" panose="020E0802020502020306" pitchFamily="34" charset="0"/>
              </a:rPr>
              <a:t>This resource published by the US </a:t>
            </a:r>
            <a:r>
              <a:rPr lang="en-US" sz="2800" dirty="0" err="1" smtClean="0">
                <a:latin typeface="Berlin Sans FB Demi" panose="020E0802020502020306" pitchFamily="34" charset="0"/>
              </a:rPr>
              <a:t>Dept</a:t>
            </a:r>
            <a:r>
              <a:rPr lang="en-US" sz="2800" dirty="0" smtClean="0">
                <a:latin typeface="Berlin Sans FB Demi" panose="020E0802020502020306" pitchFamily="34" charset="0"/>
              </a:rPr>
              <a:t> of Transportation provides information for all hazardous materials authorized to be transported on US highways.  The information in this book assists first responders in identifying materials that may be harmful.</a:t>
            </a:r>
            <a:endParaRPr lang="en-US" sz="2800" dirty="0">
              <a:latin typeface="Berlin Sans FB Demi" panose="020E0802020502020306" pitchFamily="34" charset="0"/>
            </a:endParaRPr>
          </a:p>
        </p:txBody>
      </p:sp>
    </p:spTree>
    <p:extLst>
      <p:ext uri="{BB962C8B-B14F-4D97-AF65-F5344CB8AC3E}">
        <p14:creationId xmlns:p14="http://schemas.microsoft.com/office/powerpoint/2010/main" val="342871288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8083" y="228600"/>
            <a:ext cx="6553202" cy="525463"/>
          </a:xfrm>
        </p:spPr>
        <p:txBody>
          <a:bodyPr/>
          <a:lstStyle/>
          <a:p>
            <a:r>
              <a:rPr lang="en-US" dirty="0" smtClean="0"/>
              <a:t>Emergency Response Guide Book</a:t>
            </a:r>
            <a:endParaRPr lang="en-US" dirty="0"/>
          </a:p>
        </p:txBody>
      </p:sp>
      <p:sp>
        <p:nvSpPr>
          <p:cNvPr id="4" name="TextBox 3"/>
          <p:cNvSpPr txBox="1"/>
          <p:nvPr/>
        </p:nvSpPr>
        <p:spPr>
          <a:xfrm>
            <a:off x="2588083" y="1981200"/>
            <a:ext cx="6172200" cy="3108543"/>
          </a:xfrm>
          <a:prstGeom prst="rect">
            <a:avLst/>
          </a:prstGeom>
          <a:noFill/>
        </p:spPr>
        <p:txBody>
          <a:bodyPr wrap="square" rtlCol="0">
            <a:spAutoFit/>
          </a:bodyPr>
          <a:lstStyle/>
          <a:p>
            <a:pPr algn="ctr"/>
            <a:r>
              <a:rPr lang="en-US" sz="2800" dirty="0" smtClean="0">
                <a:solidFill>
                  <a:srgbClr val="000000"/>
                </a:solidFill>
                <a:latin typeface="Berlin Sans FB Demi" panose="020E0802020502020306" pitchFamily="34" charset="0"/>
              </a:rPr>
              <a:t>Organized by Colors</a:t>
            </a:r>
          </a:p>
          <a:p>
            <a:pPr algn="ctr"/>
            <a:endParaRPr lang="en-US" sz="2800" dirty="0">
              <a:solidFill>
                <a:srgbClr val="000000"/>
              </a:solidFill>
              <a:latin typeface="Berlin Sans FB Demi" panose="020E0802020502020306" pitchFamily="34" charset="0"/>
            </a:endParaRPr>
          </a:p>
          <a:p>
            <a:pPr algn="ctr"/>
            <a:r>
              <a:rPr lang="en-US" sz="2800" dirty="0" smtClean="0">
                <a:solidFill>
                  <a:srgbClr val="000000"/>
                </a:solidFill>
                <a:latin typeface="Berlin Sans FB Demi" panose="020E0802020502020306" pitchFamily="34" charset="0"/>
              </a:rPr>
              <a:t>Phone numbers</a:t>
            </a:r>
          </a:p>
          <a:p>
            <a:pPr algn="ctr"/>
            <a:r>
              <a:rPr lang="en-US" sz="2800" dirty="0" err="1" smtClean="0">
                <a:solidFill>
                  <a:srgbClr val="000000"/>
                </a:solidFill>
                <a:latin typeface="Berlin Sans FB Demi" panose="020E0802020502020306" pitchFamily="34" charset="0"/>
              </a:rPr>
              <a:t>Plackard</a:t>
            </a:r>
            <a:r>
              <a:rPr lang="en-US" sz="2800" dirty="0" smtClean="0">
                <a:solidFill>
                  <a:srgbClr val="000000"/>
                </a:solidFill>
                <a:latin typeface="Berlin Sans FB Demi" panose="020E0802020502020306" pitchFamily="34" charset="0"/>
              </a:rPr>
              <a:t> descriptions &amp; numbers</a:t>
            </a:r>
          </a:p>
          <a:p>
            <a:pPr algn="ctr"/>
            <a:r>
              <a:rPr lang="en-US" sz="2800" dirty="0" smtClean="0">
                <a:solidFill>
                  <a:srgbClr val="000000"/>
                </a:solidFill>
                <a:latin typeface="Berlin Sans FB Demi" panose="020E0802020502020306" pitchFamily="34" charset="0"/>
              </a:rPr>
              <a:t>ID# descriptions</a:t>
            </a:r>
          </a:p>
          <a:p>
            <a:pPr algn="ctr"/>
            <a:r>
              <a:rPr lang="en-US" sz="2800" dirty="0" smtClean="0">
                <a:solidFill>
                  <a:srgbClr val="000000"/>
                </a:solidFill>
                <a:latin typeface="Berlin Sans FB Demi" panose="020E0802020502020306" pitchFamily="34" charset="0"/>
              </a:rPr>
              <a:t>Rail car and trailer ID numbers</a:t>
            </a:r>
          </a:p>
          <a:p>
            <a:pPr algn="ctr"/>
            <a:r>
              <a:rPr lang="en-US" sz="2800" dirty="0" smtClean="0">
                <a:solidFill>
                  <a:srgbClr val="000000"/>
                </a:solidFill>
                <a:latin typeface="Berlin Sans FB Demi" panose="020E0802020502020306" pitchFamily="34" charset="0"/>
              </a:rPr>
              <a:t>Shipping names and descriptions</a:t>
            </a:r>
            <a:endParaRPr lang="en-US" sz="2800" dirty="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225980140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343400" y="838200"/>
            <a:ext cx="3352800" cy="1362075"/>
          </a:xfrm>
          <a:prstGeom prst="rect">
            <a:avLst/>
          </a:prstGeom>
        </p:spPr>
      </p:pic>
      <p:pic>
        <p:nvPicPr>
          <p:cNvPr id="3" name="Picture 2"/>
          <p:cNvPicPr>
            <a:picLocks noChangeAspect="1"/>
          </p:cNvPicPr>
          <p:nvPr/>
        </p:nvPicPr>
        <p:blipFill>
          <a:blip r:embed="rId3"/>
          <a:stretch>
            <a:fillRect/>
          </a:stretch>
        </p:blipFill>
        <p:spPr>
          <a:xfrm>
            <a:off x="3200400" y="2992582"/>
            <a:ext cx="5153927" cy="3860470"/>
          </a:xfrm>
          <a:prstGeom prst="rect">
            <a:avLst/>
          </a:prstGeom>
        </p:spPr>
      </p:pic>
    </p:spTree>
    <p:extLst>
      <p:ext uri="{BB962C8B-B14F-4D97-AF65-F5344CB8AC3E}">
        <p14:creationId xmlns:p14="http://schemas.microsoft.com/office/powerpoint/2010/main" val="197779518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67000" y="762000"/>
            <a:ext cx="6324600" cy="5262979"/>
          </a:xfrm>
          <a:prstGeom prst="rect">
            <a:avLst/>
          </a:prstGeom>
          <a:noFill/>
        </p:spPr>
        <p:txBody>
          <a:bodyPr wrap="square" rtlCol="0">
            <a:spAutoFit/>
          </a:bodyPr>
          <a:lstStyle/>
          <a:p>
            <a:r>
              <a:rPr lang="en-US" sz="2800" dirty="0" smtClean="0">
                <a:solidFill>
                  <a:schemeClr val="accent5"/>
                </a:solidFill>
                <a:latin typeface="Berlin Sans FB Demi" panose="020E0802020502020306" pitchFamily="34" charset="0"/>
              </a:rPr>
              <a:t>Orange Section</a:t>
            </a:r>
            <a:r>
              <a:rPr lang="en-US" sz="2800" dirty="0" smtClean="0">
                <a:latin typeface="Berlin Sans FB Demi" panose="020E0802020502020306" pitchFamily="34" charset="0"/>
              </a:rPr>
              <a:t>-provides information on placards</a:t>
            </a:r>
          </a:p>
          <a:p>
            <a:endParaRPr lang="en-US" sz="2800" dirty="0">
              <a:latin typeface="Berlin Sans FB Demi" panose="020E0802020502020306" pitchFamily="34" charset="0"/>
            </a:endParaRPr>
          </a:p>
          <a:p>
            <a:r>
              <a:rPr lang="en-US" sz="2800" dirty="0" smtClean="0">
                <a:solidFill>
                  <a:srgbClr val="92D050"/>
                </a:solidFill>
                <a:latin typeface="Berlin Sans FB Demi" panose="020E0802020502020306" pitchFamily="34" charset="0"/>
              </a:rPr>
              <a:t>Green Section</a:t>
            </a:r>
            <a:r>
              <a:rPr lang="en-US" sz="2800" dirty="0" smtClean="0">
                <a:latin typeface="Berlin Sans FB Demi" panose="020E0802020502020306" pitchFamily="34" charset="0"/>
              </a:rPr>
              <a:t>-provides specific information on isolation and protective action distances recommended to protect those on scene from vapors resulting from spills.</a:t>
            </a:r>
          </a:p>
          <a:p>
            <a:r>
              <a:rPr lang="en-US" sz="2800" dirty="0" smtClean="0">
                <a:latin typeface="Berlin Sans FB Demi" panose="020E0802020502020306" pitchFamily="34" charset="0"/>
              </a:rPr>
              <a:t>These chemicals are listed in toxicity by inhalation, chemical warfare agents, and those that become toxic when put in contact with water.</a:t>
            </a:r>
            <a:endParaRPr lang="en-US" sz="2800" dirty="0">
              <a:latin typeface="Berlin Sans FB Demi" panose="020E0802020502020306" pitchFamily="34" charset="0"/>
            </a:endParaRPr>
          </a:p>
        </p:txBody>
      </p:sp>
    </p:spTree>
    <p:extLst>
      <p:ext uri="{BB962C8B-B14F-4D97-AF65-F5344CB8AC3E}">
        <p14:creationId xmlns:p14="http://schemas.microsoft.com/office/powerpoint/2010/main" val="224009147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67000" y="1524000"/>
            <a:ext cx="5505450" cy="2931473"/>
          </a:xfrm>
          <a:prstGeom prst="rect">
            <a:avLst/>
          </a:prstGeom>
        </p:spPr>
      </p:pic>
    </p:spTree>
    <p:extLst>
      <p:ext uri="{BB962C8B-B14F-4D97-AF65-F5344CB8AC3E}">
        <p14:creationId xmlns:p14="http://schemas.microsoft.com/office/powerpoint/2010/main" val="8987991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8083" y="228600"/>
            <a:ext cx="6553202" cy="525463"/>
          </a:xfrm>
        </p:spPr>
        <p:txBody>
          <a:bodyPr/>
          <a:lstStyle/>
          <a:p>
            <a:r>
              <a:rPr lang="en-US" dirty="0" smtClean="0"/>
              <a:t>Emergency Response Guide Book</a:t>
            </a:r>
            <a:endParaRPr lang="en-US" dirty="0"/>
          </a:p>
        </p:txBody>
      </p:sp>
      <p:pic>
        <p:nvPicPr>
          <p:cNvPr id="6" name="Picture 5"/>
          <p:cNvPicPr>
            <a:picLocks noChangeAspect="1"/>
          </p:cNvPicPr>
          <p:nvPr/>
        </p:nvPicPr>
        <p:blipFill>
          <a:blip r:embed="rId2"/>
          <a:stretch>
            <a:fillRect/>
          </a:stretch>
        </p:blipFill>
        <p:spPr>
          <a:xfrm>
            <a:off x="4495800" y="1143000"/>
            <a:ext cx="2524125" cy="2524125"/>
          </a:xfrm>
          <a:prstGeom prst="rect">
            <a:avLst/>
          </a:prstGeom>
        </p:spPr>
      </p:pic>
      <p:sp>
        <p:nvSpPr>
          <p:cNvPr id="7" name="TextBox 6"/>
          <p:cNvSpPr txBox="1"/>
          <p:nvPr/>
        </p:nvSpPr>
        <p:spPr>
          <a:xfrm>
            <a:off x="2602927" y="4033301"/>
            <a:ext cx="6096000" cy="461665"/>
          </a:xfrm>
          <a:prstGeom prst="rect">
            <a:avLst/>
          </a:prstGeom>
          <a:noFill/>
        </p:spPr>
        <p:txBody>
          <a:bodyPr wrap="square" rtlCol="0">
            <a:spAutoFit/>
          </a:bodyPr>
          <a:lstStyle/>
          <a:p>
            <a:r>
              <a:rPr lang="en-US" sz="2400" dirty="0" smtClean="0">
                <a:latin typeface="Berlin Sans FB Demi" panose="020E0802020502020306" pitchFamily="34" charset="0"/>
              </a:rPr>
              <a:t>0 for Health</a:t>
            </a:r>
          </a:p>
        </p:txBody>
      </p:sp>
    </p:spTree>
    <p:extLst>
      <p:ext uri="{BB962C8B-B14F-4D97-AF65-F5344CB8AC3E}">
        <p14:creationId xmlns:p14="http://schemas.microsoft.com/office/powerpoint/2010/main" val="146272236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8083" y="228600"/>
            <a:ext cx="6553202" cy="525463"/>
          </a:xfrm>
        </p:spPr>
        <p:txBody>
          <a:bodyPr/>
          <a:lstStyle/>
          <a:p>
            <a:r>
              <a:rPr lang="en-US" dirty="0" smtClean="0"/>
              <a:t>Emergency Response Guide Book</a:t>
            </a:r>
            <a:endParaRPr lang="en-US" dirty="0"/>
          </a:p>
        </p:txBody>
      </p:sp>
      <p:pic>
        <p:nvPicPr>
          <p:cNvPr id="6" name="Picture 5"/>
          <p:cNvPicPr>
            <a:picLocks noChangeAspect="1"/>
          </p:cNvPicPr>
          <p:nvPr/>
        </p:nvPicPr>
        <p:blipFill>
          <a:blip r:embed="rId2"/>
          <a:stretch>
            <a:fillRect/>
          </a:stretch>
        </p:blipFill>
        <p:spPr>
          <a:xfrm>
            <a:off x="4495800" y="1143000"/>
            <a:ext cx="2524125" cy="2524125"/>
          </a:xfrm>
          <a:prstGeom prst="rect">
            <a:avLst/>
          </a:prstGeom>
        </p:spPr>
      </p:pic>
      <p:sp>
        <p:nvSpPr>
          <p:cNvPr id="7" name="TextBox 6"/>
          <p:cNvSpPr txBox="1"/>
          <p:nvPr/>
        </p:nvSpPr>
        <p:spPr>
          <a:xfrm>
            <a:off x="2602926" y="4033301"/>
            <a:ext cx="6388673" cy="1569660"/>
          </a:xfrm>
          <a:prstGeom prst="rect">
            <a:avLst/>
          </a:prstGeom>
          <a:noFill/>
        </p:spPr>
        <p:txBody>
          <a:bodyPr wrap="square" rtlCol="0">
            <a:spAutoFit/>
          </a:bodyPr>
          <a:lstStyle/>
          <a:p>
            <a:r>
              <a:rPr lang="en-US" sz="2400" dirty="0" smtClean="0">
                <a:solidFill>
                  <a:srgbClr val="000000"/>
                </a:solidFill>
                <a:latin typeface="Berlin Sans FB Demi" panose="020E0802020502020306" pitchFamily="34" charset="0"/>
              </a:rPr>
              <a:t>0 for Health</a:t>
            </a:r>
          </a:p>
          <a:p>
            <a:r>
              <a:rPr lang="en-US" sz="2400" dirty="0" smtClean="0">
                <a:solidFill>
                  <a:srgbClr val="000000"/>
                </a:solidFill>
                <a:latin typeface="Berlin Sans FB Demi" panose="020E0802020502020306" pitchFamily="34" charset="0"/>
              </a:rPr>
              <a:t>4 for Flammability-will vaporize and burn at normal temperatures</a:t>
            </a:r>
          </a:p>
          <a:p>
            <a:endParaRPr lang="en-US" sz="2400" dirty="0" smtClean="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222947857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8083" y="228600"/>
            <a:ext cx="6553202" cy="525463"/>
          </a:xfrm>
        </p:spPr>
        <p:txBody>
          <a:bodyPr/>
          <a:lstStyle/>
          <a:p>
            <a:r>
              <a:rPr lang="en-US" dirty="0" smtClean="0"/>
              <a:t>Emergency Response Guide Book</a:t>
            </a:r>
            <a:endParaRPr lang="en-US" dirty="0"/>
          </a:p>
        </p:txBody>
      </p:sp>
      <p:pic>
        <p:nvPicPr>
          <p:cNvPr id="6" name="Picture 5"/>
          <p:cNvPicPr>
            <a:picLocks noChangeAspect="1"/>
          </p:cNvPicPr>
          <p:nvPr/>
        </p:nvPicPr>
        <p:blipFill>
          <a:blip r:embed="rId2"/>
          <a:stretch>
            <a:fillRect/>
          </a:stretch>
        </p:blipFill>
        <p:spPr>
          <a:xfrm>
            <a:off x="4495800" y="1143000"/>
            <a:ext cx="2524125" cy="2524125"/>
          </a:xfrm>
          <a:prstGeom prst="rect">
            <a:avLst/>
          </a:prstGeom>
        </p:spPr>
      </p:pic>
      <p:sp>
        <p:nvSpPr>
          <p:cNvPr id="7" name="TextBox 6"/>
          <p:cNvSpPr txBox="1"/>
          <p:nvPr/>
        </p:nvSpPr>
        <p:spPr>
          <a:xfrm>
            <a:off x="2602926" y="4033301"/>
            <a:ext cx="6312474" cy="2308324"/>
          </a:xfrm>
          <a:prstGeom prst="rect">
            <a:avLst/>
          </a:prstGeom>
          <a:noFill/>
        </p:spPr>
        <p:txBody>
          <a:bodyPr wrap="square" rtlCol="0">
            <a:spAutoFit/>
          </a:bodyPr>
          <a:lstStyle/>
          <a:p>
            <a:r>
              <a:rPr lang="en-US" sz="2400" dirty="0" smtClean="0">
                <a:solidFill>
                  <a:srgbClr val="000000"/>
                </a:solidFill>
                <a:latin typeface="Berlin Sans FB Demi" panose="020E0802020502020306" pitchFamily="34" charset="0"/>
              </a:rPr>
              <a:t>0 for Health</a:t>
            </a:r>
          </a:p>
          <a:p>
            <a:r>
              <a:rPr lang="en-US" sz="2400" dirty="0" smtClean="0">
                <a:solidFill>
                  <a:srgbClr val="000000"/>
                </a:solidFill>
                <a:latin typeface="Berlin Sans FB Demi" panose="020E0802020502020306" pitchFamily="34" charset="0"/>
              </a:rPr>
              <a:t>4 for Flammability-will vaporize and burn at normal temperatures</a:t>
            </a:r>
          </a:p>
          <a:p>
            <a:r>
              <a:rPr lang="en-US" sz="2400" dirty="0" smtClean="0">
                <a:solidFill>
                  <a:srgbClr val="000000"/>
                </a:solidFill>
                <a:latin typeface="Berlin Sans FB Demi" panose="020E0802020502020306" pitchFamily="34" charset="0"/>
              </a:rPr>
              <a:t>1 for Reactivity- normally stable but at high temps may become unstable</a:t>
            </a:r>
          </a:p>
          <a:p>
            <a:endParaRPr lang="en-US" sz="2400" dirty="0" smtClean="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17830397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8083" y="228600"/>
            <a:ext cx="6553202" cy="525463"/>
          </a:xfrm>
        </p:spPr>
        <p:txBody>
          <a:bodyPr/>
          <a:lstStyle/>
          <a:p>
            <a:r>
              <a:rPr lang="en-US" dirty="0" smtClean="0"/>
              <a:t>Emergency Response Guide Book</a:t>
            </a:r>
            <a:endParaRPr lang="en-US" dirty="0"/>
          </a:p>
        </p:txBody>
      </p:sp>
      <p:pic>
        <p:nvPicPr>
          <p:cNvPr id="6" name="Picture 5"/>
          <p:cNvPicPr>
            <a:picLocks noChangeAspect="1"/>
          </p:cNvPicPr>
          <p:nvPr/>
        </p:nvPicPr>
        <p:blipFill>
          <a:blip r:embed="rId2"/>
          <a:stretch>
            <a:fillRect/>
          </a:stretch>
        </p:blipFill>
        <p:spPr>
          <a:xfrm>
            <a:off x="4495800" y="1143000"/>
            <a:ext cx="2524125" cy="2524125"/>
          </a:xfrm>
          <a:prstGeom prst="rect">
            <a:avLst/>
          </a:prstGeom>
        </p:spPr>
      </p:pic>
      <p:sp>
        <p:nvSpPr>
          <p:cNvPr id="7" name="TextBox 6"/>
          <p:cNvSpPr txBox="1"/>
          <p:nvPr/>
        </p:nvSpPr>
        <p:spPr>
          <a:xfrm>
            <a:off x="2588083" y="4044187"/>
            <a:ext cx="6327317" cy="2677656"/>
          </a:xfrm>
          <a:prstGeom prst="rect">
            <a:avLst/>
          </a:prstGeom>
          <a:noFill/>
        </p:spPr>
        <p:txBody>
          <a:bodyPr wrap="square" rtlCol="0">
            <a:spAutoFit/>
          </a:bodyPr>
          <a:lstStyle/>
          <a:p>
            <a:r>
              <a:rPr lang="en-US" sz="2400" dirty="0" smtClean="0">
                <a:solidFill>
                  <a:srgbClr val="000000"/>
                </a:solidFill>
                <a:latin typeface="Berlin Sans FB Demi" panose="020E0802020502020306" pitchFamily="34" charset="0"/>
              </a:rPr>
              <a:t>0 for Health</a:t>
            </a:r>
          </a:p>
          <a:p>
            <a:r>
              <a:rPr lang="en-US" sz="2400" dirty="0" smtClean="0">
                <a:solidFill>
                  <a:srgbClr val="000000"/>
                </a:solidFill>
                <a:latin typeface="Berlin Sans FB Demi" panose="020E0802020502020306" pitchFamily="34" charset="0"/>
              </a:rPr>
              <a:t>4 for Flammability-will vaporize and burn at normal temperatures</a:t>
            </a:r>
          </a:p>
          <a:p>
            <a:r>
              <a:rPr lang="en-US" sz="2400" dirty="0" smtClean="0">
                <a:solidFill>
                  <a:srgbClr val="000000"/>
                </a:solidFill>
                <a:latin typeface="Berlin Sans FB Demi" panose="020E0802020502020306" pitchFamily="34" charset="0"/>
              </a:rPr>
              <a:t>1 for Reactivity- normally stable but at high temps may become unstable</a:t>
            </a:r>
          </a:p>
          <a:p>
            <a:r>
              <a:rPr lang="en-US" sz="2400" dirty="0" smtClean="0">
                <a:solidFill>
                  <a:srgbClr val="000000"/>
                </a:solidFill>
                <a:latin typeface="Berlin Sans FB Demi" panose="020E0802020502020306" pitchFamily="34" charset="0"/>
              </a:rPr>
              <a:t>Oxidizing-combines chemically with oxygen</a:t>
            </a:r>
          </a:p>
          <a:p>
            <a:endParaRPr lang="en-US" sz="2400" dirty="0" smtClean="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339815968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Emergency Response Guide Book</a:t>
            </a:r>
            <a:endParaRPr lang="en-US" dirty="0"/>
          </a:p>
        </p:txBody>
      </p:sp>
      <p:pic>
        <p:nvPicPr>
          <p:cNvPr id="3" name="Picture 2"/>
          <p:cNvPicPr>
            <a:picLocks noChangeAspect="1"/>
          </p:cNvPicPr>
          <p:nvPr/>
        </p:nvPicPr>
        <p:blipFill>
          <a:blip r:embed="rId3"/>
          <a:stretch>
            <a:fillRect/>
          </a:stretch>
        </p:blipFill>
        <p:spPr>
          <a:xfrm>
            <a:off x="3886200" y="754063"/>
            <a:ext cx="3429000" cy="3429000"/>
          </a:xfrm>
          <a:prstGeom prst="rect">
            <a:avLst/>
          </a:prstGeom>
        </p:spPr>
      </p:pic>
      <p:sp>
        <p:nvSpPr>
          <p:cNvPr id="4" name="TextBox 3"/>
          <p:cNvSpPr txBox="1"/>
          <p:nvPr/>
        </p:nvSpPr>
        <p:spPr>
          <a:xfrm>
            <a:off x="2397582" y="4267200"/>
            <a:ext cx="6553202" cy="523220"/>
          </a:xfrm>
          <a:prstGeom prst="rect">
            <a:avLst/>
          </a:prstGeom>
          <a:noFill/>
        </p:spPr>
        <p:txBody>
          <a:bodyPr wrap="square" rtlCol="0">
            <a:spAutoFit/>
          </a:bodyPr>
          <a:lstStyle/>
          <a:p>
            <a:r>
              <a:rPr lang="en-US" sz="2800" dirty="0" smtClean="0">
                <a:latin typeface="Berlin Sans FB Demi" panose="020E0802020502020306" pitchFamily="34" charset="0"/>
              </a:rPr>
              <a:t>1 for Health- Can cause irritation</a:t>
            </a:r>
            <a:endParaRPr lang="en-US" sz="2800" dirty="0">
              <a:latin typeface="Berlin Sans FB Demi" panose="020E0802020502020306" pitchFamily="34" charset="0"/>
            </a:endParaRPr>
          </a:p>
        </p:txBody>
      </p:sp>
    </p:spTree>
    <p:extLst>
      <p:ext uri="{BB962C8B-B14F-4D97-AF65-F5344CB8AC3E}">
        <p14:creationId xmlns:p14="http://schemas.microsoft.com/office/powerpoint/2010/main" val="385114322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Emergency Response Guide Book</a:t>
            </a:r>
            <a:endParaRPr lang="en-US" dirty="0"/>
          </a:p>
        </p:txBody>
      </p:sp>
      <p:pic>
        <p:nvPicPr>
          <p:cNvPr id="3" name="Picture 2"/>
          <p:cNvPicPr>
            <a:picLocks noChangeAspect="1"/>
          </p:cNvPicPr>
          <p:nvPr/>
        </p:nvPicPr>
        <p:blipFill>
          <a:blip r:embed="rId3"/>
          <a:stretch>
            <a:fillRect/>
          </a:stretch>
        </p:blipFill>
        <p:spPr>
          <a:xfrm>
            <a:off x="3886200" y="754063"/>
            <a:ext cx="3429000" cy="3429000"/>
          </a:xfrm>
          <a:prstGeom prst="rect">
            <a:avLst/>
          </a:prstGeom>
        </p:spPr>
      </p:pic>
      <p:sp>
        <p:nvSpPr>
          <p:cNvPr id="4" name="TextBox 3"/>
          <p:cNvSpPr txBox="1"/>
          <p:nvPr/>
        </p:nvSpPr>
        <p:spPr>
          <a:xfrm>
            <a:off x="2410447" y="4185306"/>
            <a:ext cx="6553202" cy="954107"/>
          </a:xfrm>
          <a:prstGeom prst="rect">
            <a:avLst/>
          </a:prstGeom>
          <a:noFill/>
        </p:spPr>
        <p:txBody>
          <a:bodyPr wrap="square" rtlCol="0">
            <a:spAutoFit/>
          </a:bodyPr>
          <a:lstStyle/>
          <a:p>
            <a:r>
              <a:rPr lang="en-US" sz="2800" dirty="0" smtClean="0">
                <a:solidFill>
                  <a:srgbClr val="000000"/>
                </a:solidFill>
                <a:latin typeface="Berlin Sans FB Demi" panose="020E0802020502020306" pitchFamily="34" charset="0"/>
              </a:rPr>
              <a:t>1 for Health- Can cause irritation</a:t>
            </a:r>
          </a:p>
          <a:p>
            <a:r>
              <a:rPr lang="en-US" sz="2800" dirty="0" smtClean="0">
                <a:solidFill>
                  <a:srgbClr val="000000"/>
                </a:solidFill>
                <a:latin typeface="Berlin Sans FB Demi" panose="020E0802020502020306" pitchFamily="34" charset="0"/>
              </a:rPr>
              <a:t>0 for Flammability</a:t>
            </a:r>
            <a:endParaRPr lang="en-US" sz="2800" dirty="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87889037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Emergency Response Guide Book</a:t>
            </a:r>
            <a:endParaRPr lang="en-US" dirty="0"/>
          </a:p>
        </p:txBody>
      </p:sp>
      <p:pic>
        <p:nvPicPr>
          <p:cNvPr id="3" name="Picture 2"/>
          <p:cNvPicPr>
            <a:picLocks noChangeAspect="1"/>
          </p:cNvPicPr>
          <p:nvPr/>
        </p:nvPicPr>
        <p:blipFill>
          <a:blip r:embed="rId3"/>
          <a:stretch>
            <a:fillRect/>
          </a:stretch>
        </p:blipFill>
        <p:spPr>
          <a:xfrm>
            <a:off x="3886200" y="754063"/>
            <a:ext cx="3429000" cy="3429000"/>
          </a:xfrm>
          <a:prstGeom prst="rect">
            <a:avLst/>
          </a:prstGeom>
        </p:spPr>
      </p:pic>
      <p:sp>
        <p:nvSpPr>
          <p:cNvPr id="4" name="TextBox 3"/>
          <p:cNvSpPr txBox="1"/>
          <p:nvPr/>
        </p:nvSpPr>
        <p:spPr>
          <a:xfrm>
            <a:off x="2410447" y="4185306"/>
            <a:ext cx="6553202" cy="1815882"/>
          </a:xfrm>
          <a:prstGeom prst="rect">
            <a:avLst/>
          </a:prstGeom>
          <a:noFill/>
        </p:spPr>
        <p:txBody>
          <a:bodyPr wrap="square" rtlCol="0">
            <a:spAutoFit/>
          </a:bodyPr>
          <a:lstStyle/>
          <a:p>
            <a:r>
              <a:rPr lang="en-US" sz="2800" dirty="0" smtClean="0">
                <a:solidFill>
                  <a:srgbClr val="000000"/>
                </a:solidFill>
                <a:latin typeface="Berlin Sans FB Demi" panose="020E0802020502020306" pitchFamily="34" charset="0"/>
              </a:rPr>
              <a:t>1 for Health- Can cause irritation</a:t>
            </a:r>
          </a:p>
          <a:p>
            <a:r>
              <a:rPr lang="en-US" sz="2800" dirty="0" smtClean="0">
                <a:solidFill>
                  <a:srgbClr val="000000"/>
                </a:solidFill>
                <a:latin typeface="Berlin Sans FB Demi" panose="020E0802020502020306" pitchFamily="34" charset="0"/>
              </a:rPr>
              <a:t>0 for Flammability</a:t>
            </a:r>
          </a:p>
          <a:p>
            <a:r>
              <a:rPr lang="en-US" sz="2800" dirty="0" smtClean="0">
                <a:solidFill>
                  <a:srgbClr val="000000"/>
                </a:solidFill>
                <a:latin typeface="Berlin Sans FB Demi" panose="020E0802020502020306" pitchFamily="34" charset="0"/>
              </a:rPr>
              <a:t>4 for Reactivity- May explode at normal temperatures and pressures</a:t>
            </a:r>
            <a:endParaRPr lang="en-US" sz="2800" dirty="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392832679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066800" y="76200"/>
            <a:ext cx="6705600" cy="4572000"/>
          </a:xfrm>
          <a:prstGeom prst="roundRect">
            <a:avLst/>
          </a:prstGeom>
          <a:gradFill>
            <a:gsLst>
              <a:gs pos="0">
                <a:schemeClr val="bg1">
                  <a:lumMod val="65000"/>
                </a:schemeClr>
              </a:gs>
              <a:gs pos="80000">
                <a:schemeClr val="bg1">
                  <a:lumMod val="50000"/>
                </a:schemeClr>
              </a:gs>
              <a:gs pos="100000">
                <a:schemeClr val="tx1">
                  <a:lumMod val="50000"/>
                  <a:lumOff val="50000"/>
                </a:schemeClr>
              </a:gs>
            </a:gsLst>
          </a:gradFill>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Autofit/>
          </a:bodyPr>
          <a:lstStyle/>
          <a:p>
            <a:r>
              <a:rPr lang="en-US" sz="3600" dirty="0" smtClean="0">
                <a:solidFill>
                  <a:schemeClr val="accent2">
                    <a:lumMod val="75000"/>
                  </a:schemeClr>
                </a:solidFill>
              </a:rPr>
              <a:t>Remain Vigilant</a:t>
            </a:r>
            <a:endParaRPr lang="en-US" sz="3600" dirty="0">
              <a:solidFill>
                <a:schemeClr val="accent2">
                  <a:lumMod val="75000"/>
                </a:schemeClr>
              </a:solidFill>
            </a:endParaRPr>
          </a:p>
        </p:txBody>
      </p:sp>
      <p:pic>
        <p:nvPicPr>
          <p:cNvPr id="6"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1676400" y="533400"/>
            <a:ext cx="5283200" cy="3962400"/>
          </a:xfrm>
        </p:spPr>
      </p:pic>
      <p:sp>
        <p:nvSpPr>
          <p:cNvPr id="4" name="Text Placeholder 3"/>
          <p:cNvSpPr>
            <a:spLocks noGrp="1"/>
          </p:cNvSpPr>
          <p:nvPr>
            <p:ph type="body" sz="half" idx="2"/>
          </p:nvPr>
        </p:nvSpPr>
        <p:spPr>
          <a:xfrm>
            <a:off x="1143000" y="5791200"/>
            <a:ext cx="5486400" cy="804862"/>
          </a:xfrm>
        </p:spPr>
        <p:txBody>
          <a:bodyPr>
            <a:normAutofit/>
          </a:bodyPr>
          <a:lstStyle/>
          <a:p>
            <a:r>
              <a:rPr lang="en-US" sz="2000" dirty="0" smtClean="0"/>
              <a:t>Keep the scene safe throughout the incident</a:t>
            </a:r>
            <a:endParaRPr lang="en-US" sz="2000" dirty="0"/>
          </a:p>
        </p:txBody>
      </p:sp>
      <p:pic>
        <p:nvPicPr>
          <p:cNvPr id="5" name="Picture 4"/>
          <p:cNvPicPr>
            <a:picLocks noChangeAspect="1"/>
          </p:cNvPicPr>
          <p:nvPr/>
        </p:nvPicPr>
        <p:blipFill>
          <a:blip r:embed="rId3"/>
          <a:stretch>
            <a:fillRect/>
          </a:stretch>
        </p:blipFill>
        <p:spPr>
          <a:xfrm>
            <a:off x="4318000" y="609600"/>
            <a:ext cx="371888" cy="377985"/>
          </a:xfrm>
          <a:prstGeom prst="rect">
            <a:avLst/>
          </a:prstGeom>
        </p:spPr>
      </p:pic>
    </p:spTree>
    <p:extLst>
      <p:ext uri="{BB962C8B-B14F-4D97-AF65-F5344CB8AC3E}">
        <p14:creationId xmlns:p14="http://schemas.microsoft.com/office/powerpoint/2010/main" val="53374308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62200" y="0"/>
            <a:ext cx="6705600" cy="3539430"/>
          </a:xfrm>
          <a:prstGeom prst="rect">
            <a:avLst/>
          </a:prstGeom>
          <a:noFill/>
        </p:spPr>
        <p:txBody>
          <a:bodyPr wrap="square" rtlCol="0">
            <a:spAutoFit/>
          </a:bodyPr>
          <a:lstStyle/>
          <a:p>
            <a:pPr algn="ctr"/>
            <a:r>
              <a:rPr lang="en-US" sz="2800" dirty="0" smtClean="0">
                <a:latin typeface="Berlin Sans FB Demi" panose="020E0802020502020306" pitchFamily="34" charset="0"/>
              </a:rPr>
              <a:t>Contamination of the treatment areas and equipment is a great concern.  The EMS officer must maintain a clean environment at all times.  Contamination of equipment and ambulances renders them useless and may delay life saving treatments and/ or transportation.</a:t>
            </a:r>
            <a:endParaRPr lang="en-US" sz="2800" dirty="0">
              <a:latin typeface="Berlin Sans FB Demi" panose="020E0802020502020306"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4712" y="3749757"/>
            <a:ext cx="4600575" cy="3076575"/>
          </a:xfrm>
          <a:prstGeom prst="rect">
            <a:avLst/>
          </a:prstGeom>
        </p:spPr>
      </p:pic>
    </p:spTree>
    <p:extLst>
      <p:ext uri="{BB962C8B-B14F-4D97-AF65-F5344CB8AC3E}">
        <p14:creationId xmlns:p14="http://schemas.microsoft.com/office/powerpoint/2010/main" val="6295607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4600" y="1600200"/>
            <a:ext cx="6477000" cy="3108543"/>
          </a:xfrm>
          <a:prstGeom prst="rect">
            <a:avLst/>
          </a:prstGeom>
          <a:noFill/>
        </p:spPr>
        <p:txBody>
          <a:bodyPr wrap="square" rtlCol="0">
            <a:spAutoFit/>
          </a:bodyPr>
          <a:lstStyle/>
          <a:p>
            <a:pPr algn="ctr"/>
            <a:r>
              <a:rPr lang="en-US" sz="2800" dirty="0" smtClean="0">
                <a:latin typeface="Berlin Sans FB Demi" panose="020E0802020502020306" pitchFamily="34" charset="0"/>
              </a:rPr>
              <a:t>Early notification to the receiving facilities involved will allow them time to establish their own decontamination areas, if they choose, so that they are assured of a clean patient.  This will help them in preventing a shut down of their ED.</a:t>
            </a:r>
            <a:endParaRPr lang="en-US" sz="2800" dirty="0">
              <a:latin typeface="Berlin Sans FB Demi" panose="020E0802020502020306" pitchFamily="34" charset="0"/>
            </a:endParaRPr>
          </a:p>
        </p:txBody>
      </p:sp>
    </p:spTree>
    <p:extLst>
      <p:ext uri="{BB962C8B-B14F-4D97-AF65-F5344CB8AC3E}">
        <p14:creationId xmlns:p14="http://schemas.microsoft.com/office/powerpoint/2010/main" val="12119422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Rehab Zone</a:t>
            </a:r>
            <a:endParaRPr lang="en-US" dirty="0"/>
          </a:p>
        </p:txBody>
      </p:sp>
      <p:sp>
        <p:nvSpPr>
          <p:cNvPr id="4" name="TextBox 3"/>
          <p:cNvSpPr txBox="1"/>
          <p:nvPr/>
        </p:nvSpPr>
        <p:spPr>
          <a:xfrm>
            <a:off x="152400" y="457200"/>
            <a:ext cx="8763000" cy="3539430"/>
          </a:xfrm>
          <a:prstGeom prst="rect">
            <a:avLst/>
          </a:prstGeom>
          <a:noFill/>
        </p:spPr>
        <p:txBody>
          <a:bodyPr wrap="square" rtlCol="0">
            <a:spAutoFit/>
          </a:bodyPr>
          <a:lstStyle/>
          <a:p>
            <a:r>
              <a:rPr lang="en-US" sz="2800" dirty="0" smtClean="0">
                <a:latin typeface="Berlin Sans FB Demi" panose="020E0802020502020306" pitchFamily="34" charset="0"/>
              </a:rPr>
              <a:t>Those on the front line in the Hot Zone will need a rehab area to cool down.  The protective clothing and breathing apparatus prevent the user from venting heat.  They may need occasional rests to prevent heat stress.  </a:t>
            </a:r>
          </a:p>
          <a:p>
            <a:r>
              <a:rPr lang="en-US" sz="2800" dirty="0" smtClean="0">
                <a:latin typeface="Berlin Sans FB Demi" panose="020E0802020502020306" pitchFamily="34" charset="0"/>
              </a:rPr>
              <a:t>To help address this there must be a rehab area for those that need to cool off and rehydrate.  They may need additional medical attention.</a:t>
            </a:r>
            <a:endParaRPr lang="en-US" sz="2800" dirty="0">
              <a:latin typeface="Berlin Sans FB Demi" panose="020E0802020502020306" pitchFamily="34" charset="0"/>
            </a:endParaRPr>
          </a:p>
        </p:txBody>
      </p:sp>
    </p:spTree>
    <p:extLst>
      <p:ext uri="{BB962C8B-B14F-4D97-AF65-F5344CB8AC3E}">
        <p14:creationId xmlns:p14="http://schemas.microsoft.com/office/powerpoint/2010/main" val="264200755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Rehab Zone</a:t>
            </a:r>
            <a:endParaRPr lang="en-US" dirty="0"/>
          </a:p>
        </p:txBody>
      </p:sp>
      <p:sp>
        <p:nvSpPr>
          <p:cNvPr id="4" name="TextBox 3"/>
          <p:cNvSpPr txBox="1"/>
          <p:nvPr/>
        </p:nvSpPr>
        <p:spPr>
          <a:xfrm>
            <a:off x="152400" y="457200"/>
            <a:ext cx="8763000" cy="2246769"/>
          </a:xfrm>
          <a:prstGeom prst="rect">
            <a:avLst/>
          </a:prstGeom>
          <a:noFill/>
        </p:spPr>
        <p:txBody>
          <a:bodyPr wrap="square" rtlCol="0">
            <a:spAutoFit/>
          </a:bodyPr>
          <a:lstStyle/>
          <a:p>
            <a:r>
              <a:rPr lang="en-US" sz="2800" dirty="0" smtClean="0">
                <a:solidFill>
                  <a:srgbClr val="000000"/>
                </a:solidFill>
                <a:latin typeface="Berlin Sans FB Demi" panose="020E0802020502020306" pitchFamily="34" charset="0"/>
              </a:rPr>
              <a:t>Once the front line workers are decontaminated they must remove all suits and equipment prior to moving into the rehab zone.  All suits and equipment should be left in a safe place for use when the worker returns to the task. </a:t>
            </a:r>
            <a:endParaRPr lang="en-US" sz="2800" dirty="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295474361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Rehab Zone</a:t>
            </a:r>
            <a:endParaRPr lang="en-US" dirty="0"/>
          </a:p>
        </p:txBody>
      </p:sp>
      <p:sp>
        <p:nvSpPr>
          <p:cNvPr id="4" name="TextBox 3"/>
          <p:cNvSpPr txBox="1"/>
          <p:nvPr/>
        </p:nvSpPr>
        <p:spPr>
          <a:xfrm>
            <a:off x="152400" y="457200"/>
            <a:ext cx="8763000" cy="2677656"/>
          </a:xfrm>
          <a:prstGeom prst="rect">
            <a:avLst/>
          </a:prstGeom>
          <a:noFill/>
        </p:spPr>
        <p:txBody>
          <a:bodyPr wrap="square" rtlCol="0">
            <a:spAutoFit/>
          </a:bodyPr>
          <a:lstStyle/>
          <a:p>
            <a:r>
              <a:rPr lang="en-US" sz="2800" dirty="0" smtClean="0">
                <a:solidFill>
                  <a:srgbClr val="000000"/>
                </a:solidFill>
                <a:latin typeface="Berlin Sans FB Demi" panose="020E0802020502020306" pitchFamily="34" charset="0"/>
              </a:rPr>
              <a:t>Baseline vitals need to be taken and if their resting heart rate is &gt;100bpm an oral temperature should be taken.  If their pulses and temperature are high then they must remain in the rehab zone until their vitals return to normal.  Record their Name along with their entry and exit vitals on a flow sheet.</a:t>
            </a:r>
            <a:endParaRPr lang="en-US" sz="2800" dirty="0">
              <a:solidFill>
                <a:srgbClr val="000000"/>
              </a:solidFill>
              <a:latin typeface="Berlin Sans FB Demi" panose="020E0802020502020306" pitchFamily="34" charset="0"/>
            </a:endParaRPr>
          </a:p>
        </p:txBody>
      </p:sp>
    </p:spTree>
    <p:extLst>
      <p:ext uri="{BB962C8B-B14F-4D97-AF65-F5344CB8AC3E}">
        <p14:creationId xmlns:p14="http://schemas.microsoft.com/office/powerpoint/2010/main" val="232684912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24_7_EMS - HAZMAT-EMS Respons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32000" y="685800"/>
            <a:ext cx="7112000" cy="5334000"/>
          </a:xfrm>
          <a:prstGeom prst="rect">
            <a:avLst/>
          </a:prstGeom>
        </p:spPr>
      </p:pic>
    </p:spTree>
    <p:extLst>
      <p:ext uri="{BB962C8B-B14F-4D97-AF65-F5344CB8AC3E}">
        <p14:creationId xmlns:p14="http://schemas.microsoft.com/office/powerpoint/2010/main" val="26919126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schemeClr>
            </a:gs>
            <a:gs pos="86000">
              <a:schemeClr val="bg1">
                <a:lumMod val="65000"/>
              </a:schemeClr>
            </a:gs>
            <a:gs pos="100000">
              <a:schemeClr val="tx1">
                <a:lumMod val="65000"/>
                <a:lumOff val="35000"/>
              </a:schemeClr>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77735" y="228600"/>
            <a:ext cx="6553202" cy="525463"/>
          </a:xfrm>
          <a:noFill/>
        </p:spPr>
        <p:txBody>
          <a:bodyPr/>
          <a:lstStyle/>
          <a:p>
            <a:r>
              <a:rPr lang="en-US" dirty="0" smtClean="0">
                <a:solidFill>
                  <a:srgbClr val="FF0000"/>
                </a:solidFill>
              </a:rPr>
              <a:t>Hazards are not always chemical!!!</a:t>
            </a:r>
            <a:endParaRPr lang="en-US" dirty="0">
              <a:solidFill>
                <a:srgbClr val="FF0000"/>
              </a:solidFill>
            </a:endParaRPr>
          </a:p>
        </p:txBody>
      </p:sp>
      <p:sp>
        <p:nvSpPr>
          <p:cNvPr id="3" name="Content Placeholder 2"/>
          <p:cNvSpPr>
            <a:spLocks noGrp="1"/>
          </p:cNvSpPr>
          <p:nvPr>
            <p:ph sz="quarter" idx="13"/>
          </p:nvPr>
        </p:nvSpPr>
        <p:spPr>
          <a:xfrm>
            <a:off x="2057400" y="914400"/>
            <a:ext cx="7086600" cy="6096000"/>
          </a:xfrm>
          <a:noFill/>
        </p:spPr>
        <p:txBody>
          <a:bodyPr/>
          <a:lstStyle/>
          <a:p>
            <a:pPr algn="ctr"/>
            <a:r>
              <a:rPr lang="en-US" dirty="0" smtClean="0"/>
              <a:t>Scene hazards come in a wide variety of types.</a:t>
            </a:r>
          </a:p>
          <a:p>
            <a:pPr algn="ctr"/>
            <a:endParaRPr lang="en-US" dirty="0"/>
          </a:p>
          <a:p>
            <a:pPr algn="ctr"/>
            <a:r>
              <a:rPr lang="en-US" dirty="0" smtClean="0"/>
              <a:t>Lessons learned from countless scenes of mass shootings, bombings, terror attacks, and even isolated incidences of attacks on individual EMTs and other first responders show no scene is safe 100%.</a:t>
            </a:r>
          </a:p>
          <a:p>
            <a:pPr algn="ctr"/>
            <a:endParaRPr lang="en-US" dirty="0"/>
          </a:p>
          <a:p>
            <a:pPr algn="ctr"/>
            <a:r>
              <a:rPr lang="en-US" dirty="0" smtClean="0"/>
              <a:t>Numerous recent articles in JEMS and EMS 1 speak to the issues of mindless attacks on first responders simply for the sport of it.  </a:t>
            </a:r>
            <a:endParaRPr lang="en-US" dirty="0"/>
          </a:p>
        </p:txBody>
      </p:sp>
    </p:spTree>
    <p:extLst>
      <p:ext uri="{BB962C8B-B14F-4D97-AF65-F5344CB8AC3E}">
        <p14:creationId xmlns:p14="http://schemas.microsoft.com/office/powerpoint/2010/main" val="30382651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100000"/>
              </a:schemeClr>
            </a:gs>
            <a:gs pos="86000">
              <a:schemeClr val="bg1">
                <a:lumMod val="65000"/>
              </a:schemeClr>
            </a:gs>
            <a:gs pos="100000">
              <a:schemeClr val="tx1">
                <a:lumMod val="65000"/>
                <a:lumOff val="35000"/>
              </a:schemeClr>
            </a:gs>
          </a:gsLst>
          <a:lin ang="5400000" scaled="0"/>
          <a:tileRect/>
        </a:gradFill>
        <a:effectLst/>
      </p:bgPr>
    </p:bg>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133600" y="914400"/>
            <a:ext cx="6934200" cy="6096000"/>
          </a:xfrm>
        </p:spPr>
        <p:txBody>
          <a:bodyPr/>
          <a:lstStyle/>
          <a:p>
            <a:pPr algn="ctr"/>
            <a:r>
              <a:rPr lang="en-US" dirty="0" smtClean="0"/>
              <a:t>Never get complacent on scene.  Always have an ear to the surrounding sounds and be aware of escape routes available if chaos ensues.</a:t>
            </a:r>
          </a:p>
          <a:p>
            <a:pPr algn="ctr"/>
            <a:endParaRPr lang="en-US" dirty="0"/>
          </a:p>
          <a:p>
            <a:pPr algn="ctr"/>
            <a:r>
              <a:rPr lang="en-US" dirty="0" smtClean="0"/>
              <a:t>Attackers count on us being blind to them and focusing only on the </a:t>
            </a:r>
            <a:r>
              <a:rPr lang="en-US" dirty="0" smtClean="0"/>
              <a:t>victims.  </a:t>
            </a:r>
            <a:r>
              <a:rPr lang="en-US" dirty="0" smtClean="0"/>
              <a:t>It makes first responders vulnerable to attack.</a:t>
            </a:r>
          </a:p>
          <a:p>
            <a:pPr algn="ctr"/>
            <a:endParaRPr lang="en-US" dirty="0"/>
          </a:p>
          <a:p>
            <a:pPr algn="ctr"/>
            <a:r>
              <a:rPr lang="en-US" dirty="0" smtClean="0"/>
              <a:t>Always have PD clear a scene and/ or help protect your crew when the scene is questionable.</a:t>
            </a:r>
          </a:p>
          <a:p>
            <a:pPr algn="ctr"/>
            <a:endParaRPr lang="en-US" dirty="0"/>
          </a:p>
          <a:p>
            <a:pPr algn="ctr"/>
            <a:r>
              <a:rPr lang="en-US" dirty="0" smtClean="0"/>
              <a:t>EMS, Fire, &amp; PD are often in the line of fire.</a:t>
            </a:r>
          </a:p>
          <a:p>
            <a:endParaRPr lang="en-US" dirty="0"/>
          </a:p>
          <a:p>
            <a:r>
              <a:rPr lang="en-US" dirty="0" smtClean="0"/>
              <a:t> </a:t>
            </a:r>
            <a:endParaRPr lang="en-US" dirty="0"/>
          </a:p>
        </p:txBody>
      </p:sp>
    </p:spTree>
    <p:extLst>
      <p:ext uri="{BB962C8B-B14F-4D97-AF65-F5344CB8AC3E}">
        <p14:creationId xmlns:p14="http://schemas.microsoft.com/office/powerpoint/2010/main" val="13460015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73000"/>
              </a:schemeClr>
            </a:gs>
            <a:gs pos="86000">
              <a:schemeClr val="bg1">
                <a:lumMod val="65000"/>
              </a:schemeClr>
            </a:gs>
            <a:gs pos="100000">
              <a:schemeClr val="tx1">
                <a:lumMod val="65000"/>
                <a:lumOff val="35000"/>
              </a:schemeClr>
            </a:gs>
          </a:gsLst>
          <a:lin ang="5400000" scaled="0"/>
          <a:tileRect/>
        </a:gradFill>
        <a:effectLst/>
      </p:bgPr>
    </p:bg>
    <p:spTree>
      <p:nvGrpSpPr>
        <p:cNvPr id="1" name=""/>
        <p:cNvGrpSpPr/>
        <p:nvPr/>
      </p:nvGrpSpPr>
      <p:grpSpPr>
        <a:xfrm>
          <a:off x="0" y="0"/>
          <a:ext cx="0" cy="0"/>
          <a:chOff x="0" y="0"/>
          <a:chExt cx="0" cy="0"/>
        </a:xfrm>
      </p:grpSpPr>
      <p:sp>
        <p:nvSpPr>
          <p:cNvPr id="2" name="TextBox 1"/>
          <p:cNvSpPr txBox="1"/>
          <p:nvPr/>
        </p:nvSpPr>
        <p:spPr>
          <a:xfrm>
            <a:off x="2209800" y="304800"/>
            <a:ext cx="6629400" cy="4647426"/>
          </a:xfrm>
          <a:prstGeom prst="rect">
            <a:avLst/>
          </a:prstGeom>
          <a:noFill/>
        </p:spPr>
        <p:txBody>
          <a:bodyPr wrap="square" rtlCol="0">
            <a:spAutoFit/>
          </a:bodyPr>
          <a:lstStyle/>
          <a:p>
            <a:r>
              <a:rPr lang="en-US" sz="3200" dirty="0" smtClean="0"/>
              <a:t>Things you may not think about…</a:t>
            </a:r>
          </a:p>
          <a:p>
            <a:endParaRPr lang="en-US" sz="2000" dirty="0"/>
          </a:p>
          <a:p>
            <a:r>
              <a:rPr lang="en-US" sz="2400" dirty="0" smtClean="0"/>
              <a:t>Common hazardous materials found in our homes</a:t>
            </a:r>
          </a:p>
          <a:p>
            <a:r>
              <a:rPr lang="en-US" sz="2000" dirty="0"/>
              <a:t> </a:t>
            </a:r>
            <a:r>
              <a:rPr lang="en-US" sz="2000" dirty="0" smtClean="0"/>
              <a:t>    -Asbestos</a:t>
            </a:r>
          </a:p>
          <a:p>
            <a:r>
              <a:rPr lang="en-US" sz="2000" dirty="0"/>
              <a:t> </a:t>
            </a:r>
            <a:r>
              <a:rPr lang="en-US" sz="2000" dirty="0" smtClean="0"/>
              <a:t>    -Mold, Bacteria, Fungus</a:t>
            </a:r>
          </a:p>
          <a:p>
            <a:r>
              <a:rPr lang="en-US" sz="2000" dirty="0"/>
              <a:t> </a:t>
            </a:r>
            <a:r>
              <a:rPr lang="en-US" sz="2000" dirty="0" smtClean="0"/>
              <a:t>    -Heavy metals (Lead, Mercury)</a:t>
            </a:r>
          </a:p>
          <a:p>
            <a:r>
              <a:rPr lang="en-US" sz="2000" dirty="0"/>
              <a:t> </a:t>
            </a:r>
            <a:r>
              <a:rPr lang="en-US" sz="2000" dirty="0" smtClean="0"/>
              <a:t>    -Fiberglass and wool insulation</a:t>
            </a:r>
          </a:p>
          <a:p>
            <a:r>
              <a:rPr lang="en-US" sz="2000" dirty="0"/>
              <a:t> </a:t>
            </a:r>
            <a:r>
              <a:rPr lang="en-US" sz="2000" dirty="0" smtClean="0"/>
              <a:t>    -Older electronics contain multiple hazardous materials</a:t>
            </a:r>
          </a:p>
          <a:p>
            <a:r>
              <a:rPr lang="en-US" sz="2000" dirty="0"/>
              <a:t> </a:t>
            </a:r>
            <a:r>
              <a:rPr lang="en-US" sz="2000" dirty="0" smtClean="0"/>
              <a:t>    -Asphalt products (Tile, Shingles, roofing, waterproofing)</a:t>
            </a:r>
          </a:p>
          <a:p>
            <a:r>
              <a:rPr lang="en-US" sz="2000" dirty="0"/>
              <a:t> </a:t>
            </a:r>
            <a:r>
              <a:rPr lang="en-US" sz="2000" dirty="0" smtClean="0"/>
              <a:t>    -Cleaning supplies</a:t>
            </a:r>
          </a:p>
          <a:p>
            <a:r>
              <a:rPr lang="en-US" sz="2000" dirty="0"/>
              <a:t> </a:t>
            </a:r>
            <a:r>
              <a:rPr lang="en-US" sz="2000" dirty="0" smtClean="0"/>
              <a:t>    -Pesticides, Herbicides</a:t>
            </a:r>
          </a:p>
          <a:p>
            <a:r>
              <a:rPr lang="en-US" sz="2000" dirty="0"/>
              <a:t> </a:t>
            </a:r>
            <a:r>
              <a:rPr lang="en-US" sz="2000" dirty="0" smtClean="0"/>
              <a:t>    -Fuels (Gasoline, Diesel, LP, Butane)</a:t>
            </a:r>
          </a:p>
          <a:p>
            <a:r>
              <a:rPr lang="en-US" sz="2000" dirty="0"/>
              <a:t> </a:t>
            </a:r>
            <a:r>
              <a:rPr lang="en-US" sz="2000" dirty="0" smtClean="0"/>
              <a:t>    -Solvents, Glue, </a:t>
            </a:r>
            <a:r>
              <a:rPr lang="en-US" sz="2000" dirty="0"/>
              <a:t>P</a:t>
            </a:r>
            <a:r>
              <a:rPr lang="en-US" sz="2000" dirty="0" smtClean="0"/>
              <a:t>aint</a:t>
            </a:r>
          </a:p>
          <a:p>
            <a:r>
              <a:rPr lang="en-US" sz="2000" dirty="0"/>
              <a:t> </a:t>
            </a:r>
            <a:r>
              <a:rPr lang="en-US" sz="2000" dirty="0" smtClean="0"/>
              <a:t>    -Medications</a:t>
            </a:r>
            <a:endParaRPr lang="en-US" sz="2000" dirty="0"/>
          </a:p>
        </p:txBody>
      </p:sp>
    </p:spTree>
    <p:extLst>
      <p:ext uri="{BB962C8B-B14F-4D97-AF65-F5344CB8AC3E}">
        <p14:creationId xmlns:p14="http://schemas.microsoft.com/office/powerpoint/2010/main" val="25401388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743200" y="3200400"/>
            <a:ext cx="6689872" cy="3759708"/>
          </a:xfrm>
        </p:spPr>
      </p:pic>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969453" y="2285270"/>
            <a:ext cx="2712720" cy="2212848"/>
          </a:xfrm>
        </p:spPr>
      </p:pic>
      <p:sp>
        <p:nvSpPr>
          <p:cNvPr id="5" name="Title 4"/>
          <p:cNvSpPr>
            <a:spLocks noGrp="1"/>
          </p:cNvSpPr>
          <p:nvPr>
            <p:ph type="title"/>
          </p:nvPr>
        </p:nvSpPr>
        <p:spPr>
          <a:xfrm>
            <a:off x="304800" y="388937"/>
            <a:ext cx="6553202" cy="525463"/>
          </a:xfrm>
        </p:spPr>
        <p:txBody>
          <a:bodyPr>
            <a:noAutofit/>
          </a:bodyPr>
          <a:lstStyle/>
          <a:p>
            <a:r>
              <a:rPr lang="en-US" sz="3600" dirty="0" smtClean="0">
                <a:solidFill>
                  <a:schemeClr val="accent2"/>
                </a:solidFill>
              </a:rPr>
              <a:t>Questions?</a:t>
            </a:r>
            <a:endParaRPr lang="en-US" sz="3600" dirty="0"/>
          </a:p>
        </p:txBody>
      </p:sp>
      <p:sp>
        <p:nvSpPr>
          <p:cNvPr id="8" name="Title 4"/>
          <p:cNvSpPr txBox="1">
            <a:spLocks/>
          </p:cNvSpPr>
          <p:nvPr/>
        </p:nvSpPr>
        <p:spPr>
          <a:xfrm>
            <a:off x="696684" y="1447800"/>
            <a:ext cx="6553202" cy="525463"/>
          </a:xfrm>
          <a:prstGeom prst="rect">
            <a:avLst/>
          </a:prstGeom>
        </p:spPr>
        <p:txBody>
          <a:bodyPr vert="horz" lIns="91440" tIns="45720" rIns="91440" bIns="45720" rtlCol="0" anchor="b">
            <a:noAutofit/>
          </a:bodyPr>
          <a:lstStyle>
            <a:lvl1pPr algn="l" defTabSz="914400" rtl="0" eaLnBrk="1" latinLnBrk="0" hangingPunct="1">
              <a:spcBef>
                <a:spcPct val="0"/>
              </a:spcBef>
              <a:buNone/>
              <a:defRPr sz="2800" kern="1200">
                <a:solidFill>
                  <a:schemeClr val="bg1">
                    <a:lumMod val="95000"/>
                  </a:schemeClr>
                </a:solidFill>
                <a:latin typeface="+mj-lt"/>
                <a:ea typeface="+mj-ea"/>
                <a:cs typeface="+mj-cs"/>
              </a:defRPr>
            </a:lvl1pPr>
          </a:lstStyle>
          <a:p>
            <a:endParaRPr lang="en-US" sz="2400" dirty="0">
              <a:solidFill>
                <a:schemeClr val="tx1">
                  <a:lumMod val="95000"/>
                  <a:lumOff val="5000"/>
                </a:schemeClr>
              </a:solidFill>
            </a:endParaRPr>
          </a:p>
        </p:txBody>
      </p:sp>
    </p:spTree>
    <p:extLst>
      <p:ext uri="{BB962C8B-B14F-4D97-AF65-F5344CB8AC3E}">
        <p14:creationId xmlns:p14="http://schemas.microsoft.com/office/powerpoint/2010/main" val="3335017798"/>
      </p:ext>
    </p:extLst>
  </p:cSld>
  <p:clrMapOvr>
    <a:masterClrMapping/>
  </p:clrMapOvr>
  <p:timing>
    <p:tnLst>
      <p:par>
        <p:cTn id="1" dur="indefinite" restart="never" nodeType="tmRoot"/>
      </p:par>
    </p:tnLst>
  </p:timing>
</p:sld>
</file>

<file path=ppt/theme/theme1.xml><?xml version="1.0" encoding="utf-8"?>
<a:theme xmlns:a="http://schemas.openxmlformats.org/drawingml/2006/main" name="PresenterMedia.com Animated Them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reflective ball">
      <a:majorFont>
        <a:latin typeface="Franklin Gothic Heavy"/>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PresenterMedia.com Animated Alternativ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reflective ball">
      <a:majorFont>
        <a:latin typeface="Franklin Gothic Heavy"/>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PresenterMedia.com Static Them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reflective ball">
      <a:majorFont>
        <a:latin typeface="Franklin Gothic Heavy"/>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PresenterMedia.com Static Alternativ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reflective ball">
      <a:majorFont>
        <a:latin typeface="Franklin Gothic Heavy"/>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7312</TotalTime>
  <Words>1455</Words>
  <Application>Microsoft Office PowerPoint</Application>
  <PresentationFormat>On-screen Show (4:3)</PresentationFormat>
  <Paragraphs>160</Paragraphs>
  <Slides>50</Slides>
  <Notes>3</Notes>
  <HiddenSlides>0</HiddenSlides>
  <MMClips>1</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50</vt:i4>
      </vt:variant>
    </vt:vector>
  </HeadingPairs>
  <TitlesOfParts>
    <vt:vector size="61" baseType="lpstr">
      <vt:lpstr>Aharoni</vt:lpstr>
      <vt:lpstr>Algerian</vt:lpstr>
      <vt:lpstr>Arial</vt:lpstr>
      <vt:lpstr>Berlin Sans FB</vt:lpstr>
      <vt:lpstr>Berlin Sans FB Demi</vt:lpstr>
      <vt:lpstr>Calibri</vt:lpstr>
      <vt:lpstr>Franklin Gothic Heavy</vt:lpstr>
      <vt:lpstr>PresenterMedia.com Animated Theme</vt:lpstr>
      <vt:lpstr>1_PresenterMedia.com Animated Alternative</vt:lpstr>
      <vt:lpstr>2_PresenterMedia.com Static Theme</vt:lpstr>
      <vt:lpstr>3_PresenterMedia.com Static Alternative</vt:lpstr>
      <vt:lpstr>Hazardous Materials</vt:lpstr>
      <vt:lpstr>Hazardous Materials</vt:lpstr>
      <vt:lpstr>Locations</vt:lpstr>
      <vt:lpstr>US Government Agencies </vt:lpstr>
      <vt:lpstr>4 Levels of Training</vt:lpstr>
      <vt:lpstr>Preparation and Training</vt:lpstr>
      <vt:lpstr>Standard BSI for EMS may not be enough</vt:lpstr>
      <vt:lpstr>Caution Caution Caution</vt:lpstr>
      <vt:lpstr>Stay clear of hazards and approach cautiously</vt:lpstr>
      <vt:lpstr>Caution Caution Caution</vt:lpstr>
      <vt:lpstr>Caution Caution Caution</vt:lpstr>
      <vt:lpstr>Hot Zone</vt:lpstr>
      <vt:lpstr>Hot Zone</vt:lpstr>
      <vt:lpstr>Hot Zone </vt:lpstr>
      <vt:lpstr>Warm Zone</vt:lpstr>
      <vt:lpstr>PowerPoint Presentation</vt:lpstr>
      <vt:lpstr>Warm Zone</vt:lpstr>
      <vt:lpstr>Decon Area </vt:lpstr>
      <vt:lpstr>Decon Area </vt:lpstr>
      <vt:lpstr>Cold Zone</vt:lpstr>
      <vt:lpstr>Cold Zone or Treatment areas</vt:lpstr>
      <vt:lpstr>Incident Command</vt:lpstr>
      <vt:lpstr>Incident command may involve many different agencies under 1 commander</vt:lpstr>
      <vt:lpstr>Typical command structure</vt:lpstr>
      <vt:lpstr>NFPA 704 Plackard System</vt:lpstr>
      <vt:lpstr>NFPA 704 Plackard System</vt:lpstr>
      <vt:lpstr>Emergency Response Guide Book</vt:lpstr>
      <vt:lpstr>Emergency Response Guide Book</vt:lpstr>
      <vt:lpstr>Emergency Response Guide Book</vt:lpstr>
      <vt:lpstr>PowerPoint Presentation</vt:lpstr>
      <vt:lpstr>PowerPoint Presentation</vt:lpstr>
      <vt:lpstr>PowerPoint Presentation</vt:lpstr>
      <vt:lpstr>Emergency Response Guide Book</vt:lpstr>
      <vt:lpstr>Emergency Response Guide Book</vt:lpstr>
      <vt:lpstr>Emergency Response Guide Book</vt:lpstr>
      <vt:lpstr>Emergency Response Guide Book</vt:lpstr>
      <vt:lpstr>Emergency Response Guide Book</vt:lpstr>
      <vt:lpstr>Emergency Response Guide Book</vt:lpstr>
      <vt:lpstr>Emergency Response Guide Book</vt:lpstr>
      <vt:lpstr>Remain Vigilant</vt:lpstr>
      <vt:lpstr>PowerPoint Presentation</vt:lpstr>
      <vt:lpstr>PowerPoint Presentation</vt:lpstr>
      <vt:lpstr>Rehab Zone</vt:lpstr>
      <vt:lpstr>Rehab Zone</vt:lpstr>
      <vt:lpstr>Rehab Zone</vt:lpstr>
      <vt:lpstr>PowerPoint Presentation</vt:lpstr>
      <vt:lpstr>Hazards are not always chemical!!!</vt:lpstr>
      <vt:lpstr>PowerPoint Presentation</vt:lpstr>
      <vt:lpstr>PowerPoint Presentation</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Earth</dc:title>
  <dc:creator>PresenterMedia.com</dc:creator>
  <cp:lastModifiedBy>Reed, Brian E.</cp:lastModifiedBy>
  <cp:revision>204</cp:revision>
  <dcterms:created xsi:type="dcterms:W3CDTF">2010-11-24T18:19:10Z</dcterms:created>
  <dcterms:modified xsi:type="dcterms:W3CDTF">2018-12-26T18:59:07Z</dcterms:modified>
</cp:coreProperties>
</file>